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6" r:id="rId1"/>
  </p:sldMasterIdLst>
  <p:notesMasterIdLst>
    <p:notesMasterId r:id="rId33"/>
  </p:notesMasterIdLst>
  <p:sldIdLst>
    <p:sldId id="6023" r:id="rId2"/>
    <p:sldId id="5527" r:id="rId3"/>
    <p:sldId id="5984" r:id="rId4"/>
    <p:sldId id="5918" r:id="rId5"/>
    <p:sldId id="6030" r:id="rId6"/>
    <p:sldId id="5579" r:id="rId7"/>
    <p:sldId id="6051" r:id="rId8"/>
    <p:sldId id="5565" r:id="rId9"/>
    <p:sldId id="6052" r:id="rId10"/>
    <p:sldId id="6054" r:id="rId11"/>
    <p:sldId id="6031" r:id="rId12"/>
    <p:sldId id="6035" r:id="rId13"/>
    <p:sldId id="6028" r:id="rId14"/>
    <p:sldId id="6036" r:id="rId15"/>
    <p:sldId id="6037" r:id="rId16"/>
    <p:sldId id="6039" r:id="rId17"/>
    <p:sldId id="6041" r:id="rId18"/>
    <p:sldId id="6060" r:id="rId19"/>
    <p:sldId id="6061" r:id="rId20"/>
    <p:sldId id="6043" r:id="rId21"/>
    <p:sldId id="6044" r:id="rId22"/>
    <p:sldId id="6040" r:id="rId23"/>
    <p:sldId id="6038" r:id="rId24"/>
    <p:sldId id="6045" r:id="rId25"/>
    <p:sldId id="6057" r:id="rId26"/>
    <p:sldId id="6058" r:id="rId27"/>
    <p:sldId id="6047" r:id="rId28"/>
    <p:sldId id="5911" r:id="rId29"/>
    <p:sldId id="6063" r:id="rId30"/>
    <p:sldId id="5618" r:id="rId31"/>
    <p:sldId id="605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46D6AD-C9DF-4AF0-AE3A-98CD70F58DE5}">
          <p14:sldIdLst>
            <p14:sldId id="6023"/>
            <p14:sldId id="5527"/>
            <p14:sldId id="5984"/>
            <p14:sldId id="5918"/>
            <p14:sldId id="6030"/>
          </p14:sldIdLst>
        </p14:section>
        <p14:section name="Untitled Section" id="{A770D4D5-5E47-4DA9-9EAB-B507398C549F}">
          <p14:sldIdLst>
            <p14:sldId id="5579"/>
            <p14:sldId id="6051"/>
            <p14:sldId id="5565"/>
            <p14:sldId id="6052"/>
            <p14:sldId id="6054"/>
            <p14:sldId id="6031"/>
            <p14:sldId id="6035"/>
            <p14:sldId id="6028"/>
            <p14:sldId id="6036"/>
            <p14:sldId id="6037"/>
            <p14:sldId id="6039"/>
            <p14:sldId id="6041"/>
            <p14:sldId id="6060"/>
            <p14:sldId id="6061"/>
            <p14:sldId id="6043"/>
            <p14:sldId id="6044"/>
            <p14:sldId id="6040"/>
            <p14:sldId id="6038"/>
            <p14:sldId id="6045"/>
            <p14:sldId id="6057"/>
            <p14:sldId id="6058"/>
            <p14:sldId id="6047"/>
            <p14:sldId id="5911"/>
            <p14:sldId id="6063"/>
            <p14:sldId id="5618"/>
            <p14:sldId id="60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211" userDrawn="1">
          <p15:clr>
            <a:srgbClr val="A4A3A4"/>
          </p15:clr>
        </p15:guide>
        <p15:guide id="4" pos="7469" userDrawn="1">
          <p15:clr>
            <a:srgbClr val="A4A3A4"/>
          </p15:clr>
        </p15:guide>
        <p15:guide id="5" orient="horz" pos="3906" userDrawn="1">
          <p15:clr>
            <a:srgbClr val="A4A3A4"/>
          </p15:clr>
        </p15:guide>
        <p15:guide id="6" orient="horz" pos="845" userDrawn="1">
          <p15:clr>
            <a:srgbClr val="A4A3A4"/>
          </p15:clr>
        </p15:guide>
        <p15:guide id="7" orient="horz" pos="7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D5A7"/>
    <a:srgbClr val="E6E6E6"/>
    <a:srgbClr val="FBC07A"/>
    <a:srgbClr val="EDEDED"/>
    <a:srgbClr val="FEF4E8"/>
    <a:srgbClr val="FDDBB1"/>
    <a:srgbClr val="FCD19E"/>
    <a:srgbClr val="FEEFDE"/>
    <a:srgbClr val="FABB6E"/>
    <a:srgbClr val="CF750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4BD0EA-C252-4EB1-9AC1-CF842B2A6FA0}" v="59" dt="2020-10-20T03:31:15.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100" d="100"/>
          <a:sy n="100" d="100"/>
        </p:scale>
        <p:origin x="595" y="614"/>
      </p:cViewPr>
      <p:guideLst>
        <p:guide orient="horz" pos="2160"/>
        <p:guide pos="3840"/>
        <p:guide pos="211"/>
        <p:guide pos="7469"/>
        <p:guide orient="horz" pos="3906"/>
        <p:guide orient="horz" pos="845"/>
        <p:guide orient="horz" pos="744"/>
      </p:guideLst>
    </p:cSldViewPr>
  </p:slideViewPr>
  <p:notesTextViewPr>
    <p:cViewPr>
      <p:scale>
        <a:sx n="1" d="1"/>
        <a:sy n="1" d="1"/>
      </p:scale>
      <p:origin x="0" y="0"/>
    </p:cViewPr>
  </p:notesTextViewPr>
  <p:sorterViewPr>
    <p:cViewPr>
      <p:scale>
        <a:sx n="75" d="100"/>
        <a:sy n="75" d="100"/>
      </p:scale>
      <p:origin x="0" y="-1618"/>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m Wakefield (23142374)" userId="d998f5e8-fca3-4a23-8dbe-c2a618bcac32" providerId="ADAL" clId="{E74BD0EA-C252-4EB1-9AC1-CF842B2A6FA0}"/>
    <pc:docChg chg="undo custSel modSld sldOrd">
      <pc:chgData name="Tom Wakefield (23142374)" userId="d998f5e8-fca3-4a23-8dbe-c2a618bcac32" providerId="ADAL" clId="{E74BD0EA-C252-4EB1-9AC1-CF842B2A6FA0}" dt="2020-10-20T03:33:43.582" v="646" actId="20577"/>
      <pc:docMkLst>
        <pc:docMk/>
      </pc:docMkLst>
      <pc:sldChg chg="addSp delSp modSp mod">
        <pc:chgData name="Tom Wakefield (23142374)" userId="d998f5e8-fca3-4a23-8dbe-c2a618bcac32" providerId="ADAL" clId="{E74BD0EA-C252-4EB1-9AC1-CF842B2A6FA0}" dt="2020-10-20T03:33:43.582" v="646" actId="20577"/>
        <pc:sldMkLst>
          <pc:docMk/>
          <pc:sldMk cId="2300163915" sldId="5618"/>
        </pc:sldMkLst>
        <pc:spChg chg="mod">
          <ac:chgData name="Tom Wakefield (23142374)" userId="d998f5e8-fca3-4a23-8dbe-c2a618bcac32" providerId="ADAL" clId="{E74BD0EA-C252-4EB1-9AC1-CF842B2A6FA0}" dt="2020-10-20T03:32:02.333" v="564" actId="1076"/>
          <ac:spMkLst>
            <pc:docMk/>
            <pc:sldMk cId="2300163915" sldId="5618"/>
            <ac:spMk id="3" creationId="{FEC552F6-4896-4B44-A8B4-EF0FEDA3A251}"/>
          </ac:spMkLst>
        </pc:spChg>
        <pc:spChg chg="mod">
          <ac:chgData name="Tom Wakefield (23142374)" userId="d998f5e8-fca3-4a23-8dbe-c2a618bcac32" providerId="ADAL" clId="{E74BD0EA-C252-4EB1-9AC1-CF842B2A6FA0}" dt="2020-10-20T03:32:02.333" v="564" actId="1076"/>
          <ac:spMkLst>
            <pc:docMk/>
            <pc:sldMk cId="2300163915" sldId="5618"/>
            <ac:spMk id="5" creationId="{B48790D1-B2BD-4F7D-B2A7-B84D3ADB956B}"/>
          </ac:spMkLst>
        </pc:spChg>
        <pc:spChg chg="mod">
          <ac:chgData name="Tom Wakefield (23142374)" userId="d998f5e8-fca3-4a23-8dbe-c2a618bcac32" providerId="ADAL" clId="{E74BD0EA-C252-4EB1-9AC1-CF842B2A6FA0}" dt="2020-10-20T03:32:02.333" v="564" actId="1076"/>
          <ac:spMkLst>
            <pc:docMk/>
            <pc:sldMk cId="2300163915" sldId="5618"/>
            <ac:spMk id="6" creationId="{D140A945-9E14-4A7B-9B03-92994C3DDF8B}"/>
          </ac:spMkLst>
        </pc:spChg>
        <pc:spChg chg="del mod">
          <ac:chgData name="Tom Wakefield (23142374)" userId="d998f5e8-fca3-4a23-8dbe-c2a618bcac32" providerId="ADAL" clId="{E74BD0EA-C252-4EB1-9AC1-CF842B2A6FA0}" dt="2020-10-20T03:15:31.564" v="38" actId="478"/>
          <ac:spMkLst>
            <pc:docMk/>
            <pc:sldMk cId="2300163915" sldId="5618"/>
            <ac:spMk id="7" creationId="{4EE6A5DD-4427-437E-A7F2-F9456F1F250A}"/>
          </ac:spMkLst>
        </pc:spChg>
        <pc:spChg chg="del mod">
          <ac:chgData name="Tom Wakefield (23142374)" userId="d998f5e8-fca3-4a23-8dbe-c2a618bcac32" providerId="ADAL" clId="{E74BD0EA-C252-4EB1-9AC1-CF842B2A6FA0}" dt="2020-10-20T03:15:22.359" v="36" actId="478"/>
          <ac:spMkLst>
            <pc:docMk/>
            <pc:sldMk cId="2300163915" sldId="5618"/>
            <ac:spMk id="8" creationId="{F55E2B08-C599-4F5F-B245-FEC7E41C58D7}"/>
          </ac:spMkLst>
        </pc:spChg>
        <pc:spChg chg="del">
          <ac:chgData name="Tom Wakefield (23142374)" userId="d998f5e8-fca3-4a23-8dbe-c2a618bcac32" providerId="ADAL" clId="{E74BD0EA-C252-4EB1-9AC1-CF842B2A6FA0}" dt="2020-10-20T03:15:06.417" v="34" actId="478"/>
          <ac:spMkLst>
            <pc:docMk/>
            <pc:sldMk cId="2300163915" sldId="5618"/>
            <ac:spMk id="9" creationId="{A1B0810E-4459-4A11-9102-A0D57DA97A9B}"/>
          </ac:spMkLst>
        </pc:spChg>
        <pc:spChg chg="mod">
          <ac:chgData name="Tom Wakefield (23142374)" userId="d998f5e8-fca3-4a23-8dbe-c2a618bcac32" providerId="ADAL" clId="{E74BD0EA-C252-4EB1-9AC1-CF842B2A6FA0}" dt="2020-10-20T03:32:02.333" v="564" actId="1076"/>
          <ac:spMkLst>
            <pc:docMk/>
            <pc:sldMk cId="2300163915" sldId="5618"/>
            <ac:spMk id="10" creationId="{E178F0E2-6C5B-4621-B919-4CC7473905A4}"/>
          </ac:spMkLst>
        </pc:spChg>
        <pc:spChg chg="mod">
          <ac:chgData name="Tom Wakefield (23142374)" userId="d998f5e8-fca3-4a23-8dbe-c2a618bcac32" providerId="ADAL" clId="{E74BD0EA-C252-4EB1-9AC1-CF842B2A6FA0}" dt="2020-10-20T03:32:44.256" v="575" actId="20577"/>
          <ac:spMkLst>
            <pc:docMk/>
            <pc:sldMk cId="2300163915" sldId="5618"/>
            <ac:spMk id="11" creationId="{8E3EDA5E-C350-41DC-9277-5692EE94A6FB}"/>
          </ac:spMkLst>
        </pc:spChg>
        <pc:spChg chg="del mod">
          <ac:chgData name="Tom Wakefield (23142374)" userId="d998f5e8-fca3-4a23-8dbe-c2a618bcac32" providerId="ADAL" clId="{E74BD0EA-C252-4EB1-9AC1-CF842B2A6FA0}" dt="2020-10-20T03:15:31.564" v="38" actId="478"/>
          <ac:spMkLst>
            <pc:docMk/>
            <pc:sldMk cId="2300163915" sldId="5618"/>
            <ac:spMk id="12" creationId="{5BBC5F50-795D-439F-BF65-03ADCE2B5D44}"/>
          </ac:spMkLst>
        </pc:spChg>
        <pc:spChg chg="del mod">
          <ac:chgData name="Tom Wakefield (23142374)" userId="d998f5e8-fca3-4a23-8dbe-c2a618bcac32" providerId="ADAL" clId="{E74BD0EA-C252-4EB1-9AC1-CF842B2A6FA0}" dt="2020-10-20T03:15:22.359" v="36" actId="478"/>
          <ac:spMkLst>
            <pc:docMk/>
            <pc:sldMk cId="2300163915" sldId="5618"/>
            <ac:spMk id="13" creationId="{FE1C39B2-380A-4051-B6F3-74C280A1C367}"/>
          </ac:spMkLst>
        </pc:spChg>
        <pc:spChg chg="del">
          <ac:chgData name="Tom Wakefield (23142374)" userId="d998f5e8-fca3-4a23-8dbe-c2a618bcac32" providerId="ADAL" clId="{E74BD0EA-C252-4EB1-9AC1-CF842B2A6FA0}" dt="2020-10-20T03:15:06.417" v="34" actId="478"/>
          <ac:spMkLst>
            <pc:docMk/>
            <pc:sldMk cId="2300163915" sldId="5618"/>
            <ac:spMk id="14" creationId="{5C9710F6-E6BA-4683-A4BC-A465C24067A2}"/>
          </ac:spMkLst>
        </pc:spChg>
        <pc:spChg chg="mod">
          <ac:chgData name="Tom Wakefield (23142374)" userId="d998f5e8-fca3-4a23-8dbe-c2a618bcac32" providerId="ADAL" clId="{E74BD0EA-C252-4EB1-9AC1-CF842B2A6FA0}" dt="2020-10-20T03:32:02.333" v="564" actId="1076"/>
          <ac:spMkLst>
            <pc:docMk/>
            <pc:sldMk cId="2300163915" sldId="5618"/>
            <ac:spMk id="15" creationId="{5FDC7A82-B7F5-4767-B9B5-302B2DF10D53}"/>
          </ac:spMkLst>
        </pc:spChg>
        <pc:spChg chg="add del mod">
          <ac:chgData name="Tom Wakefield (23142374)" userId="d998f5e8-fca3-4a23-8dbe-c2a618bcac32" providerId="ADAL" clId="{E74BD0EA-C252-4EB1-9AC1-CF842B2A6FA0}" dt="2020-10-20T03:19:28.522" v="340" actId="478"/>
          <ac:spMkLst>
            <pc:docMk/>
            <pc:sldMk cId="2300163915" sldId="5618"/>
            <ac:spMk id="37" creationId="{AA3393C0-0827-4964-8622-5A38E9CFF689}"/>
          </ac:spMkLst>
        </pc:spChg>
        <pc:spChg chg="add mod">
          <ac:chgData name="Tom Wakefield (23142374)" userId="d998f5e8-fca3-4a23-8dbe-c2a618bcac32" providerId="ADAL" clId="{E74BD0EA-C252-4EB1-9AC1-CF842B2A6FA0}" dt="2020-10-20T03:32:02.333" v="564" actId="1076"/>
          <ac:spMkLst>
            <pc:docMk/>
            <pc:sldMk cId="2300163915" sldId="5618"/>
            <ac:spMk id="38" creationId="{F111730F-3068-4846-9396-6BFB789691E1}"/>
          </ac:spMkLst>
        </pc:spChg>
        <pc:spChg chg="add mod">
          <ac:chgData name="Tom Wakefield (23142374)" userId="d998f5e8-fca3-4a23-8dbe-c2a618bcac32" providerId="ADAL" clId="{E74BD0EA-C252-4EB1-9AC1-CF842B2A6FA0}" dt="2020-10-20T03:32:02.333" v="564" actId="1076"/>
          <ac:spMkLst>
            <pc:docMk/>
            <pc:sldMk cId="2300163915" sldId="5618"/>
            <ac:spMk id="39" creationId="{A8FE98F0-9624-456C-AEB3-764E2E08AE11}"/>
          </ac:spMkLst>
        </pc:spChg>
        <pc:spChg chg="add mod">
          <ac:chgData name="Tom Wakefield (23142374)" userId="d998f5e8-fca3-4a23-8dbe-c2a618bcac32" providerId="ADAL" clId="{E74BD0EA-C252-4EB1-9AC1-CF842B2A6FA0}" dt="2020-10-20T03:32:11.626" v="566" actId="14100"/>
          <ac:spMkLst>
            <pc:docMk/>
            <pc:sldMk cId="2300163915" sldId="5618"/>
            <ac:spMk id="40" creationId="{B8DB294A-58F4-4B91-84B9-51649AD77DE1}"/>
          </ac:spMkLst>
        </pc:spChg>
        <pc:spChg chg="mod">
          <ac:chgData name="Tom Wakefield (23142374)" userId="d998f5e8-fca3-4a23-8dbe-c2a618bcac32" providerId="ADAL" clId="{E74BD0EA-C252-4EB1-9AC1-CF842B2A6FA0}" dt="2020-10-20T03:32:02.333" v="564" actId="1076"/>
          <ac:spMkLst>
            <pc:docMk/>
            <pc:sldMk cId="2300163915" sldId="5618"/>
            <ac:spMk id="41" creationId="{4B5F906E-5C04-49B0-B3AA-BB85E64F591E}"/>
          </ac:spMkLst>
        </pc:spChg>
        <pc:spChg chg="mod">
          <ac:chgData name="Tom Wakefield (23142374)" userId="d998f5e8-fca3-4a23-8dbe-c2a618bcac32" providerId="ADAL" clId="{E74BD0EA-C252-4EB1-9AC1-CF842B2A6FA0}" dt="2020-10-20T03:32:02.333" v="564" actId="1076"/>
          <ac:spMkLst>
            <pc:docMk/>
            <pc:sldMk cId="2300163915" sldId="5618"/>
            <ac:spMk id="42" creationId="{2B095540-6A13-4C95-A87A-95F64BA805B2}"/>
          </ac:spMkLst>
        </pc:spChg>
        <pc:spChg chg="add mod">
          <ac:chgData name="Tom Wakefield (23142374)" userId="d998f5e8-fca3-4a23-8dbe-c2a618bcac32" providerId="ADAL" clId="{E74BD0EA-C252-4EB1-9AC1-CF842B2A6FA0}" dt="2020-10-20T03:32:02.333" v="564" actId="1076"/>
          <ac:spMkLst>
            <pc:docMk/>
            <pc:sldMk cId="2300163915" sldId="5618"/>
            <ac:spMk id="43" creationId="{5203D0EF-31E0-4A24-845E-BAFBC8F7BE71}"/>
          </ac:spMkLst>
        </pc:spChg>
        <pc:spChg chg="add mod">
          <ac:chgData name="Tom Wakefield (23142374)" userId="d998f5e8-fca3-4a23-8dbe-c2a618bcac32" providerId="ADAL" clId="{E74BD0EA-C252-4EB1-9AC1-CF842B2A6FA0}" dt="2020-10-20T03:32:02.333" v="564" actId="1076"/>
          <ac:spMkLst>
            <pc:docMk/>
            <pc:sldMk cId="2300163915" sldId="5618"/>
            <ac:spMk id="44" creationId="{3F3CC9FE-38DC-4BDA-80C9-CFDF4E0A33DE}"/>
          </ac:spMkLst>
        </pc:spChg>
        <pc:spChg chg="add mod">
          <ac:chgData name="Tom Wakefield (23142374)" userId="d998f5e8-fca3-4a23-8dbe-c2a618bcac32" providerId="ADAL" clId="{E74BD0EA-C252-4EB1-9AC1-CF842B2A6FA0}" dt="2020-10-20T03:33:43.582" v="646" actId="20577"/>
          <ac:spMkLst>
            <pc:docMk/>
            <pc:sldMk cId="2300163915" sldId="5618"/>
            <ac:spMk id="45" creationId="{76EC7A90-53D2-4F50-9DEF-9D7BB665B43D}"/>
          </ac:spMkLst>
        </pc:spChg>
        <pc:spChg chg="add mod">
          <ac:chgData name="Tom Wakefield (23142374)" userId="d998f5e8-fca3-4a23-8dbe-c2a618bcac32" providerId="ADAL" clId="{E74BD0EA-C252-4EB1-9AC1-CF842B2A6FA0}" dt="2020-10-20T03:32:02.333" v="564" actId="1076"/>
          <ac:spMkLst>
            <pc:docMk/>
            <pc:sldMk cId="2300163915" sldId="5618"/>
            <ac:spMk id="46" creationId="{C852DE5D-49B3-4735-BC92-9733D21A7D0C}"/>
          </ac:spMkLst>
        </pc:spChg>
        <pc:spChg chg="add mod">
          <ac:chgData name="Tom Wakefield (23142374)" userId="d998f5e8-fca3-4a23-8dbe-c2a618bcac32" providerId="ADAL" clId="{E74BD0EA-C252-4EB1-9AC1-CF842B2A6FA0}" dt="2020-10-20T03:32:02.333" v="564" actId="1076"/>
          <ac:spMkLst>
            <pc:docMk/>
            <pc:sldMk cId="2300163915" sldId="5618"/>
            <ac:spMk id="47" creationId="{EE695E21-5E02-4253-B928-0ECA3EB96A1E}"/>
          </ac:spMkLst>
        </pc:spChg>
        <pc:spChg chg="add mod">
          <ac:chgData name="Tom Wakefield (23142374)" userId="d998f5e8-fca3-4a23-8dbe-c2a618bcac32" providerId="ADAL" clId="{E74BD0EA-C252-4EB1-9AC1-CF842B2A6FA0}" dt="2020-10-20T03:32:02.333" v="564" actId="1076"/>
          <ac:spMkLst>
            <pc:docMk/>
            <pc:sldMk cId="2300163915" sldId="5618"/>
            <ac:spMk id="48" creationId="{04BD6693-615D-4176-9C7A-8F4717FC4129}"/>
          </ac:spMkLst>
        </pc:spChg>
        <pc:spChg chg="mod">
          <ac:chgData name="Tom Wakefield (23142374)" userId="d998f5e8-fca3-4a23-8dbe-c2a618bcac32" providerId="ADAL" clId="{E74BD0EA-C252-4EB1-9AC1-CF842B2A6FA0}" dt="2020-10-20T03:32:02.333" v="564" actId="1076"/>
          <ac:spMkLst>
            <pc:docMk/>
            <pc:sldMk cId="2300163915" sldId="5618"/>
            <ac:spMk id="58" creationId="{16C2265D-141F-4E81-9762-F18B3E9E07DE}"/>
          </ac:spMkLst>
        </pc:spChg>
        <pc:spChg chg="mod">
          <ac:chgData name="Tom Wakefield (23142374)" userId="d998f5e8-fca3-4a23-8dbe-c2a618bcac32" providerId="ADAL" clId="{E74BD0EA-C252-4EB1-9AC1-CF842B2A6FA0}" dt="2020-10-20T03:32:02.333" v="564" actId="1076"/>
          <ac:spMkLst>
            <pc:docMk/>
            <pc:sldMk cId="2300163915" sldId="5618"/>
            <ac:spMk id="59" creationId="{D95F989E-5F1A-4968-8BC0-B8C6F7AF5BB1}"/>
          </ac:spMkLst>
        </pc:spChg>
        <pc:spChg chg="mod">
          <ac:chgData name="Tom Wakefield (23142374)" userId="d998f5e8-fca3-4a23-8dbe-c2a618bcac32" providerId="ADAL" clId="{E74BD0EA-C252-4EB1-9AC1-CF842B2A6FA0}" dt="2020-10-20T03:32:02.333" v="564" actId="1076"/>
          <ac:spMkLst>
            <pc:docMk/>
            <pc:sldMk cId="2300163915" sldId="5618"/>
            <ac:spMk id="68" creationId="{B011805F-AD61-48C4-A3DE-D355E501F14A}"/>
          </ac:spMkLst>
        </pc:spChg>
        <pc:spChg chg="mod">
          <ac:chgData name="Tom Wakefield (23142374)" userId="d998f5e8-fca3-4a23-8dbe-c2a618bcac32" providerId="ADAL" clId="{E74BD0EA-C252-4EB1-9AC1-CF842B2A6FA0}" dt="2020-10-20T03:32:02.333" v="564" actId="1076"/>
          <ac:spMkLst>
            <pc:docMk/>
            <pc:sldMk cId="2300163915" sldId="5618"/>
            <ac:spMk id="69" creationId="{CA15AB4F-EBC6-440B-AC5E-B3B6E9DD0F71}"/>
          </ac:spMkLst>
        </pc:spChg>
        <pc:spChg chg="mod">
          <ac:chgData name="Tom Wakefield (23142374)" userId="d998f5e8-fca3-4a23-8dbe-c2a618bcac32" providerId="ADAL" clId="{E74BD0EA-C252-4EB1-9AC1-CF842B2A6FA0}" dt="2020-10-20T03:32:02.333" v="564" actId="1076"/>
          <ac:spMkLst>
            <pc:docMk/>
            <pc:sldMk cId="2300163915" sldId="5618"/>
            <ac:spMk id="75" creationId="{95E60822-85A3-4282-8445-F3B3B4A9F286}"/>
          </ac:spMkLst>
        </pc:spChg>
        <pc:spChg chg="mod">
          <ac:chgData name="Tom Wakefield (23142374)" userId="d998f5e8-fca3-4a23-8dbe-c2a618bcac32" providerId="ADAL" clId="{E74BD0EA-C252-4EB1-9AC1-CF842B2A6FA0}" dt="2020-10-20T03:32:02.333" v="564" actId="1076"/>
          <ac:spMkLst>
            <pc:docMk/>
            <pc:sldMk cId="2300163915" sldId="5618"/>
            <ac:spMk id="76" creationId="{B35179F3-167F-41E5-8A3F-8E6DD839BA11}"/>
          </ac:spMkLst>
        </pc:spChg>
        <pc:spChg chg="mod">
          <ac:chgData name="Tom Wakefield (23142374)" userId="d998f5e8-fca3-4a23-8dbe-c2a618bcac32" providerId="ADAL" clId="{E74BD0EA-C252-4EB1-9AC1-CF842B2A6FA0}" dt="2020-10-20T03:32:02.333" v="564" actId="1076"/>
          <ac:spMkLst>
            <pc:docMk/>
            <pc:sldMk cId="2300163915" sldId="5618"/>
            <ac:spMk id="96" creationId="{8285F7D5-2D3E-47DC-87A0-87669C3B77F6}"/>
          </ac:spMkLst>
        </pc:spChg>
        <pc:spChg chg="mod">
          <ac:chgData name="Tom Wakefield (23142374)" userId="d998f5e8-fca3-4a23-8dbe-c2a618bcac32" providerId="ADAL" clId="{E74BD0EA-C252-4EB1-9AC1-CF842B2A6FA0}" dt="2020-10-20T03:33:25.033" v="645" actId="6549"/>
          <ac:spMkLst>
            <pc:docMk/>
            <pc:sldMk cId="2300163915" sldId="5618"/>
            <ac:spMk id="97" creationId="{A57A28DA-5D87-4D7E-9CD2-3CF932654BB8}"/>
          </ac:spMkLst>
        </pc:spChg>
        <pc:spChg chg="del mod">
          <ac:chgData name="Tom Wakefield (23142374)" userId="d998f5e8-fca3-4a23-8dbe-c2a618bcac32" providerId="ADAL" clId="{E74BD0EA-C252-4EB1-9AC1-CF842B2A6FA0}" dt="2020-10-20T03:15:31.564" v="38" actId="478"/>
          <ac:spMkLst>
            <pc:docMk/>
            <pc:sldMk cId="2300163915" sldId="5618"/>
            <ac:spMk id="98" creationId="{DCE19CA3-A018-4951-9EE1-7CD5FB168BA7}"/>
          </ac:spMkLst>
        </pc:spChg>
        <pc:spChg chg="del mod">
          <ac:chgData name="Tom Wakefield (23142374)" userId="d998f5e8-fca3-4a23-8dbe-c2a618bcac32" providerId="ADAL" clId="{E74BD0EA-C252-4EB1-9AC1-CF842B2A6FA0}" dt="2020-10-20T03:15:22.359" v="36" actId="478"/>
          <ac:spMkLst>
            <pc:docMk/>
            <pc:sldMk cId="2300163915" sldId="5618"/>
            <ac:spMk id="99" creationId="{62EEEEE4-2D55-4B3A-A6C4-905EBD67C602}"/>
          </ac:spMkLst>
        </pc:spChg>
        <pc:spChg chg="del">
          <ac:chgData name="Tom Wakefield (23142374)" userId="d998f5e8-fca3-4a23-8dbe-c2a618bcac32" providerId="ADAL" clId="{E74BD0EA-C252-4EB1-9AC1-CF842B2A6FA0}" dt="2020-10-20T03:15:06.417" v="34" actId="478"/>
          <ac:spMkLst>
            <pc:docMk/>
            <pc:sldMk cId="2300163915" sldId="5618"/>
            <ac:spMk id="100" creationId="{C31ED277-9658-4040-89F4-46077C5D57FB}"/>
          </ac:spMkLst>
        </pc:spChg>
        <pc:spChg chg="del">
          <ac:chgData name="Tom Wakefield (23142374)" userId="d998f5e8-fca3-4a23-8dbe-c2a618bcac32" providerId="ADAL" clId="{E74BD0EA-C252-4EB1-9AC1-CF842B2A6FA0}" dt="2020-10-20T03:15:06.417" v="34" actId="478"/>
          <ac:spMkLst>
            <pc:docMk/>
            <pc:sldMk cId="2300163915" sldId="5618"/>
            <ac:spMk id="108" creationId="{A34BD076-4A13-4475-A05B-E06854737D57}"/>
          </ac:spMkLst>
        </pc:spChg>
        <pc:picChg chg="mod">
          <ac:chgData name="Tom Wakefield (23142374)" userId="d998f5e8-fca3-4a23-8dbe-c2a618bcac32" providerId="ADAL" clId="{E74BD0EA-C252-4EB1-9AC1-CF842B2A6FA0}" dt="2020-10-20T03:32:02.333" v="564" actId="1076"/>
          <ac:picMkLst>
            <pc:docMk/>
            <pc:sldMk cId="2300163915" sldId="5618"/>
            <ac:picMk id="83" creationId="{35C16160-619A-499C-A145-69F9C94813B9}"/>
          </ac:picMkLst>
        </pc:picChg>
        <pc:picChg chg="mod">
          <ac:chgData name="Tom Wakefield (23142374)" userId="d998f5e8-fca3-4a23-8dbe-c2a618bcac32" providerId="ADAL" clId="{E74BD0EA-C252-4EB1-9AC1-CF842B2A6FA0}" dt="2020-10-20T03:32:02.333" v="564" actId="1076"/>
          <ac:picMkLst>
            <pc:docMk/>
            <pc:sldMk cId="2300163915" sldId="5618"/>
            <ac:picMk id="85" creationId="{7573F341-F31C-48DE-BD5D-84C72DA0BE24}"/>
          </ac:picMkLst>
        </pc:picChg>
        <pc:picChg chg="mod">
          <ac:chgData name="Tom Wakefield (23142374)" userId="d998f5e8-fca3-4a23-8dbe-c2a618bcac32" providerId="ADAL" clId="{E74BD0EA-C252-4EB1-9AC1-CF842B2A6FA0}" dt="2020-10-20T03:32:02.333" v="564" actId="1076"/>
          <ac:picMkLst>
            <pc:docMk/>
            <pc:sldMk cId="2300163915" sldId="5618"/>
            <ac:picMk id="87" creationId="{710E3792-1EA0-4D1F-B1AF-412C363E15FB}"/>
          </ac:picMkLst>
        </pc:picChg>
        <pc:picChg chg="mod">
          <ac:chgData name="Tom Wakefield (23142374)" userId="d998f5e8-fca3-4a23-8dbe-c2a618bcac32" providerId="ADAL" clId="{E74BD0EA-C252-4EB1-9AC1-CF842B2A6FA0}" dt="2020-10-20T03:32:02.333" v="564" actId="1076"/>
          <ac:picMkLst>
            <pc:docMk/>
            <pc:sldMk cId="2300163915" sldId="5618"/>
            <ac:picMk id="89" creationId="{13F758A3-63B5-475E-90C9-288B0005B512}"/>
          </ac:picMkLst>
        </pc:picChg>
        <pc:picChg chg="mod">
          <ac:chgData name="Tom Wakefield (23142374)" userId="d998f5e8-fca3-4a23-8dbe-c2a618bcac32" providerId="ADAL" clId="{E74BD0EA-C252-4EB1-9AC1-CF842B2A6FA0}" dt="2020-10-20T03:32:02.333" v="564" actId="1076"/>
          <ac:picMkLst>
            <pc:docMk/>
            <pc:sldMk cId="2300163915" sldId="5618"/>
            <ac:picMk id="91" creationId="{D46D8F59-066A-42C3-B14B-60382AB5227B}"/>
          </ac:picMkLst>
        </pc:picChg>
        <pc:cxnChg chg="mod">
          <ac:chgData name="Tom Wakefield (23142374)" userId="d998f5e8-fca3-4a23-8dbe-c2a618bcac32" providerId="ADAL" clId="{E74BD0EA-C252-4EB1-9AC1-CF842B2A6FA0}" dt="2020-10-20T03:32:02.333" v="564" actId="1076"/>
          <ac:cxnSpMkLst>
            <pc:docMk/>
            <pc:sldMk cId="2300163915" sldId="5618"/>
            <ac:cxnSpMk id="4" creationId="{8086331D-08BA-4B35-B106-C267A46169BA}"/>
          </ac:cxnSpMkLst>
        </pc:cxnChg>
        <pc:cxnChg chg="mod">
          <ac:chgData name="Tom Wakefield (23142374)" userId="d998f5e8-fca3-4a23-8dbe-c2a618bcac32" providerId="ADAL" clId="{E74BD0EA-C252-4EB1-9AC1-CF842B2A6FA0}" dt="2020-10-20T03:32:02.333" v="564" actId="1076"/>
          <ac:cxnSpMkLst>
            <pc:docMk/>
            <pc:sldMk cId="2300163915" sldId="5618"/>
            <ac:cxnSpMk id="106" creationId="{AD9385E9-A5CB-4BE0-983A-EE0B78EEE4E5}"/>
          </ac:cxnSpMkLst>
        </pc:cxnChg>
      </pc:sldChg>
      <pc:sldChg chg="modSp">
        <pc:chgData name="Tom Wakefield (23142374)" userId="d998f5e8-fca3-4a23-8dbe-c2a618bcac32" providerId="ADAL" clId="{E74BD0EA-C252-4EB1-9AC1-CF842B2A6FA0}" dt="2020-10-20T03:31:15.992" v="557" actId="20577"/>
        <pc:sldMkLst>
          <pc:docMk/>
          <pc:sldMk cId="1623594452" sldId="5911"/>
        </pc:sldMkLst>
        <pc:spChg chg="mod">
          <ac:chgData name="Tom Wakefield (23142374)" userId="d998f5e8-fca3-4a23-8dbe-c2a618bcac32" providerId="ADAL" clId="{E74BD0EA-C252-4EB1-9AC1-CF842B2A6FA0}" dt="2020-10-20T03:31:15.992" v="557" actId="20577"/>
          <ac:spMkLst>
            <pc:docMk/>
            <pc:sldMk cId="1623594452" sldId="5911"/>
            <ac:spMk id="29" creationId="{F2A3C776-8C3D-4F45-AEB7-C1A52A817590}"/>
          </ac:spMkLst>
        </pc:spChg>
      </pc:sldChg>
      <pc:sldChg chg="modSp mod">
        <pc:chgData name="Tom Wakefield (23142374)" userId="d998f5e8-fca3-4a23-8dbe-c2a618bcac32" providerId="ADAL" clId="{E74BD0EA-C252-4EB1-9AC1-CF842B2A6FA0}" dt="2020-10-20T03:21:34.281" v="379" actId="20577"/>
        <pc:sldMkLst>
          <pc:docMk/>
          <pc:sldMk cId="3599659477" sldId="5984"/>
        </pc:sldMkLst>
        <pc:spChg chg="mod">
          <ac:chgData name="Tom Wakefield (23142374)" userId="d998f5e8-fca3-4a23-8dbe-c2a618bcac32" providerId="ADAL" clId="{E74BD0EA-C252-4EB1-9AC1-CF842B2A6FA0}" dt="2020-10-20T03:21:34.281" v="379" actId="20577"/>
          <ac:spMkLst>
            <pc:docMk/>
            <pc:sldMk cId="3599659477" sldId="5984"/>
            <ac:spMk id="33" creationId="{8312F0DC-C0D5-487F-A6A0-15A629B8894A}"/>
          </ac:spMkLst>
        </pc:spChg>
        <pc:spChg chg="mod">
          <ac:chgData name="Tom Wakefield (23142374)" userId="d998f5e8-fca3-4a23-8dbe-c2a618bcac32" providerId="ADAL" clId="{E74BD0EA-C252-4EB1-9AC1-CF842B2A6FA0}" dt="2020-10-20T03:20:08.594" v="343" actId="6549"/>
          <ac:spMkLst>
            <pc:docMk/>
            <pc:sldMk cId="3599659477" sldId="5984"/>
            <ac:spMk id="35" creationId="{AE98F23B-87BA-4F82-9720-0A3FEECE0323}"/>
          </ac:spMkLst>
        </pc:spChg>
      </pc:sldChg>
      <pc:sldChg chg="modSp">
        <pc:chgData name="Tom Wakefield (23142374)" userId="d998f5e8-fca3-4a23-8dbe-c2a618bcac32" providerId="ADAL" clId="{E74BD0EA-C252-4EB1-9AC1-CF842B2A6FA0}" dt="2020-10-20T03:09:52.016" v="19"/>
        <pc:sldMkLst>
          <pc:docMk/>
          <pc:sldMk cId="2641399047" sldId="6023"/>
        </pc:sldMkLst>
        <pc:picChg chg="mod">
          <ac:chgData name="Tom Wakefield (23142374)" userId="d998f5e8-fca3-4a23-8dbe-c2a618bcac32" providerId="ADAL" clId="{E74BD0EA-C252-4EB1-9AC1-CF842B2A6FA0}" dt="2020-10-20T03:09:52.016" v="19"/>
          <ac:picMkLst>
            <pc:docMk/>
            <pc:sldMk cId="2641399047" sldId="6023"/>
            <ac:picMk id="12" creationId="{5025BDF9-2B59-48DB-ABB4-514C4A0014A8}"/>
          </ac:picMkLst>
        </pc:picChg>
      </pc:sldChg>
      <pc:sldChg chg="ord">
        <pc:chgData name="Tom Wakefield (23142374)" userId="d998f5e8-fca3-4a23-8dbe-c2a618bcac32" providerId="ADAL" clId="{E74BD0EA-C252-4EB1-9AC1-CF842B2A6FA0}" dt="2020-10-20T03:11:03.517" v="21"/>
        <pc:sldMkLst>
          <pc:docMk/>
          <pc:sldMk cId="1562467044" sldId="6040"/>
        </pc:sldMkLst>
      </pc:sldChg>
      <pc:sldChg chg="modSp mod">
        <pc:chgData name="Tom Wakefield (23142374)" userId="d998f5e8-fca3-4a23-8dbe-c2a618bcac32" providerId="ADAL" clId="{E74BD0EA-C252-4EB1-9AC1-CF842B2A6FA0}" dt="2020-10-20T03:24:01.502" v="422" actId="6549"/>
        <pc:sldMkLst>
          <pc:docMk/>
          <pc:sldMk cId="1987837814" sldId="6041"/>
        </pc:sldMkLst>
        <pc:spChg chg="mod">
          <ac:chgData name="Tom Wakefield (23142374)" userId="d998f5e8-fca3-4a23-8dbe-c2a618bcac32" providerId="ADAL" clId="{E74BD0EA-C252-4EB1-9AC1-CF842B2A6FA0}" dt="2020-10-20T03:24:01.502" v="422" actId="6549"/>
          <ac:spMkLst>
            <pc:docMk/>
            <pc:sldMk cId="1987837814" sldId="6041"/>
            <ac:spMk id="4" creationId="{784E524E-5D87-4087-AEA9-839D72610324}"/>
          </ac:spMkLst>
        </pc:spChg>
      </pc:sldChg>
      <pc:sldChg chg="modSp mod">
        <pc:chgData name="Tom Wakefield (23142374)" userId="d998f5e8-fca3-4a23-8dbe-c2a618bcac32" providerId="ADAL" clId="{E74BD0EA-C252-4EB1-9AC1-CF842B2A6FA0}" dt="2020-10-20T03:12:40.191" v="29" actId="20577"/>
        <pc:sldMkLst>
          <pc:docMk/>
          <pc:sldMk cId="1522007945" sldId="6043"/>
        </pc:sldMkLst>
        <pc:spChg chg="mod">
          <ac:chgData name="Tom Wakefield (23142374)" userId="d998f5e8-fca3-4a23-8dbe-c2a618bcac32" providerId="ADAL" clId="{E74BD0EA-C252-4EB1-9AC1-CF842B2A6FA0}" dt="2020-10-20T03:12:40.191" v="29" actId="20577"/>
          <ac:spMkLst>
            <pc:docMk/>
            <pc:sldMk cId="1522007945" sldId="6043"/>
            <ac:spMk id="5" creationId="{F8E5B985-7A22-47B9-9574-CA4C2FD05CE4}"/>
          </ac:spMkLst>
        </pc:spChg>
      </pc:sldChg>
      <pc:sldChg chg="addSp modSp mod">
        <pc:chgData name="Tom Wakefield (23142374)" userId="d998f5e8-fca3-4a23-8dbe-c2a618bcac32" providerId="ADAL" clId="{E74BD0EA-C252-4EB1-9AC1-CF842B2A6FA0}" dt="2020-10-20T03:29:24.142" v="517" actId="403"/>
        <pc:sldMkLst>
          <pc:docMk/>
          <pc:sldMk cId="4270941534" sldId="6044"/>
        </pc:sldMkLst>
        <pc:spChg chg="add mod ord">
          <ac:chgData name="Tom Wakefield (23142374)" userId="d998f5e8-fca3-4a23-8dbe-c2a618bcac32" providerId="ADAL" clId="{E74BD0EA-C252-4EB1-9AC1-CF842B2A6FA0}" dt="2020-10-20T03:29:24.142" v="517" actId="403"/>
          <ac:spMkLst>
            <pc:docMk/>
            <pc:sldMk cId="4270941534" sldId="6044"/>
            <ac:spMk id="2" creationId="{41C5FB8C-B24C-4C24-A373-6D04A2D9058D}"/>
          </ac:spMkLst>
        </pc:spChg>
        <pc:spChg chg="mod">
          <ac:chgData name="Tom Wakefield (23142374)" userId="d998f5e8-fca3-4a23-8dbe-c2a618bcac32" providerId="ADAL" clId="{E74BD0EA-C252-4EB1-9AC1-CF842B2A6FA0}" dt="2020-10-20T03:26:46.494" v="468" actId="21"/>
          <ac:spMkLst>
            <pc:docMk/>
            <pc:sldMk cId="4270941534" sldId="6044"/>
            <ac:spMk id="5" creationId="{F8E5B985-7A22-47B9-9574-CA4C2FD05CE4}"/>
          </ac:spMkLst>
        </pc:spChg>
        <pc:spChg chg="add mod ord">
          <ac:chgData name="Tom Wakefield (23142374)" userId="d998f5e8-fca3-4a23-8dbe-c2a618bcac32" providerId="ADAL" clId="{E74BD0EA-C252-4EB1-9AC1-CF842B2A6FA0}" dt="2020-10-20T03:29:24.142" v="517" actId="403"/>
          <ac:spMkLst>
            <pc:docMk/>
            <pc:sldMk cId="4270941534" sldId="6044"/>
            <ac:spMk id="6" creationId="{6FE80712-AEC3-45A5-B280-421BE874602E}"/>
          </ac:spMkLst>
        </pc:spChg>
        <pc:spChg chg="add mod ord">
          <ac:chgData name="Tom Wakefield (23142374)" userId="d998f5e8-fca3-4a23-8dbe-c2a618bcac32" providerId="ADAL" clId="{E74BD0EA-C252-4EB1-9AC1-CF842B2A6FA0}" dt="2020-10-20T03:29:24.142" v="517" actId="403"/>
          <ac:spMkLst>
            <pc:docMk/>
            <pc:sldMk cId="4270941534" sldId="6044"/>
            <ac:spMk id="7" creationId="{88F9703E-A054-4C0B-9895-A3E78C29B43F}"/>
          </ac:spMkLst>
        </pc:spChg>
        <pc:spChg chg="add mod ord">
          <ac:chgData name="Tom Wakefield (23142374)" userId="d998f5e8-fca3-4a23-8dbe-c2a618bcac32" providerId="ADAL" clId="{E74BD0EA-C252-4EB1-9AC1-CF842B2A6FA0}" dt="2020-10-20T03:29:24.142" v="517" actId="403"/>
          <ac:spMkLst>
            <pc:docMk/>
            <pc:sldMk cId="4270941534" sldId="6044"/>
            <ac:spMk id="8" creationId="{10E0CA33-A5B7-464E-9BB4-522E37C002BD}"/>
          </ac:spMkLst>
        </pc:spChg>
        <pc:spChg chg="add mod ord">
          <ac:chgData name="Tom Wakefield (23142374)" userId="d998f5e8-fca3-4a23-8dbe-c2a618bcac32" providerId="ADAL" clId="{E74BD0EA-C252-4EB1-9AC1-CF842B2A6FA0}" dt="2020-10-20T03:29:24.142" v="517" actId="403"/>
          <ac:spMkLst>
            <pc:docMk/>
            <pc:sldMk cId="4270941534" sldId="6044"/>
            <ac:spMk id="9" creationId="{0679A92D-F964-4809-B4B4-E6EB9C18673C}"/>
          </ac:spMkLst>
        </pc:spChg>
        <pc:spChg chg="add mod ord">
          <ac:chgData name="Tom Wakefield (23142374)" userId="d998f5e8-fca3-4a23-8dbe-c2a618bcac32" providerId="ADAL" clId="{E74BD0EA-C252-4EB1-9AC1-CF842B2A6FA0}" dt="2020-10-20T03:29:24.142" v="517" actId="403"/>
          <ac:spMkLst>
            <pc:docMk/>
            <pc:sldMk cId="4270941534" sldId="6044"/>
            <ac:spMk id="10" creationId="{CC4630D0-2AC7-463E-9534-6A730AC90251}"/>
          </ac:spMkLst>
        </pc:spChg>
        <pc:spChg chg="add mod">
          <ac:chgData name="Tom Wakefield (23142374)" userId="d998f5e8-fca3-4a23-8dbe-c2a618bcac32" providerId="ADAL" clId="{E74BD0EA-C252-4EB1-9AC1-CF842B2A6FA0}" dt="2020-10-20T03:28:54.820" v="509" actId="571"/>
          <ac:spMkLst>
            <pc:docMk/>
            <pc:sldMk cId="4270941534" sldId="6044"/>
            <ac:spMk id="11" creationId="{93A5B702-9B1F-453C-BF41-B38CF339A201}"/>
          </ac:spMkLst>
        </pc:spChg>
      </pc:sldChg>
      <pc:sldChg chg="modSp mod">
        <pc:chgData name="Tom Wakefield (23142374)" userId="d998f5e8-fca3-4a23-8dbe-c2a618bcac32" providerId="ADAL" clId="{E74BD0EA-C252-4EB1-9AC1-CF842B2A6FA0}" dt="2020-10-20T03:29:59.755" v="531" actId="6549"/>
        <pc:sldMkLst>
          <pc:docMk/>
          <pc:sldMk cId="339460553" sldId="6045"/>
        </pc:sldMkLst>
        <pc:spChg chg="mod">
          <ac:chgData name="Tom Wakefield (23142374)" userId="d998f5e8-fca3-4a23-8dbe-c2a618bcac32" providerId="ADAL" clId="{E74BD0EA-C252-4EB1-9AC1-CF842B2A6FA0}" dt="2020-10-20T03:29:59.755" v="531" actId="6549"/>
          <ac:spMkLst>
            <pc:docMk/>
            <pc:sldMk cId="339460553" sldId="6045"/>
            <ac:spMk id="5" creationId="{F8E5B985-7A22-47B9-9574-CA4C2FD05CE4}"/>
          </ac:spMkLst>
        </pc:spChg>
      </pc:sldChg>
      <pc:sldChg chg="modSp mod">
        <pc:chgData name="Tom Wakefield (23142374)" userId="d998f5e8-fca3-4a23-8dbe-c2a618bcac32" providerId="ADAL" clId="{E74BD0EA-C252-4EB1-9AC1-CF842B2A6FA0}" dt="2020-10-20T03:30:41.381" v="550" actId="20577"/>
        <pc:sldMkLst>
          <pc:docMk/>
          <pc:sldMk cId="3682553615" sldId="6057"/>
        </pc:sldMkLst>
        <pc:spChg chg="mod">
          <ac:chgData name="Tom Wakefield (23142374)" userId="d998f5e8-fca3-4a23-8dbe-c2a618bcac32" providerId="ADAL" clId="{E74BD0EA-C252-4EB1-9AC1-CF842B2A6FA0}" dt="2020-10-20T03:30:41.381" v="550" actId="20577"/>
          <ac:spMkLst>
            <pc:docMk/>
            <pc:sldMk cId="3682553615" sldId="6057"/>
            <ac:spMk id="2" creationId="{3D43F987-1997-4879-8670-EB1D572DD2A7}"/>
          </ac:spMkLst>
        </pc:spChg>
      </pc:sldChg>
      <pc:sldChg chg="modSp mod">
        <pc:chgData name="Tom Wakefield (23142374)" userId="d998f5e8-fca3-4a23-8dbe-c2a618bcac32" providerId="ADAL" clId="{E74BD0EA-C252-4EB1-9AC1-CF842B2A6FA0}" dt="2020-10-20T03:30:29.788" v="539" actId="5793"/>
        <pc:sldMkLst>
          <pc:docMk/>
          <pc:sldMk cId="3175823424" sldId="6058"/>
        </pc:sldMkLst>
        <pc:spChg chg="mod">
          <ac:chgData name="Tom Wakefield (23142374)" userId="d998f5e8-fca3-4a23-8dbe-c2a618bcac32" providerId="ADAL" clId="{E74BD0EA-C252-4EB1-9AC1-CF842B2A6FA0}" dt="2020-10-20T03:30:29.788" v="539" actId="5793"/>
          <ac:spMkLst>
            <pc:docMk/>
            <pc:sldMk cId="3175823424" sldId="6058"/>
            <ac:spMk id="2" creationId="{3D43F987-1997-4879-8670-EB1D572DD2A7}"/>
          </ac:spMkLst>
        </pc:spChg>
      </pc:sldChg>
      <pc:sldChg chg="modSp modAnim">
        <pc:chgData name="Tom Wakefield (23142374)" userId="d998f5e8-fca3-4a23-8dbe-c2a618bcac32" providerId="ADAL" clId="{E74BD0EA-C252-4EB1-9AC1-CF842B2A6FA0}" dt="2020-10-20T03:25:17.287" v="446" actId="20577"/>
        <pc:sldMkLst>
          <pc:docMk/>
          <pc:sldMk cId="851748203" sldId="6060"/>
        </pc:sldMkLst>
        <pc:spChg chg="mod">
          <ac:chgData name="Tom Wakefield (23142374)" userId="d998f5e8-fca3-4a23-8dbe-c2a618bcac32" providerId="ADAL" clId="{E74BD0EA-C252-4EB1-9AC1-CF842B2A6FA0}" dt="2020-10-20T03:25:17.287" v="446" actId="20577"/>
          <ac:spMkLst>
            <pc:docMk/>
            <pc:sldMk cId="851748203" sldId="6060"/>
            <ac:spMk id="5" creationId="{F8E5B985-7A22-47B9-9574-CA4C2FD05CE4}"/>
          </ac:spMkLst>
        </pc:spChg>
      </pc:sldChg>
      <pc:sldChg chg="modSp mod">
        <pc:chgData name="Tom Wakefield (23142374)" userId="d998f5e8-fca3-4a23-8dbe-c2a618bcac32" providerId="ADAL" clId="{E74BD0EA-C252-4EB1-9AC1-CF842B2A6FA0}" dt="2020-10-20T03:12:20.224" v="23" actId="1076"/>
        <pc:sldMkLst>
          <pc:docMk/>
          <pc:sldMk cId="3022971788" sldId="6061"/>
        </pc:sldMkLst>
        <pc:spChg chg="mod">
          <ac:chgData name="Tom Wakefield (23142374)" userId="d998f5e8-fca3-4a23-8dbe-c2a618bcac32" providerId="ADAL" clId="{E74BD0EA-C252-4EB1-9AC1-CF842B2A6FA0}" dt="2020-10-20T03:12:20.224" v="23" actId="1076"/>
          <ac:spMkLst>
            <pc:docMk/>
            <pc:sldMk cId="3022971788" sldId="6061"/>
            <ac:spMk id="10" creationId="{BD637AAC-E13A-4BFE-B6ED-9E2F7BC08600}"/>
          </ac:spMkLst>
        </pc:spChg>
        <pc:spChg chg="mod">
          <ac:chgData name="Tom Wakefield (23142374)" userId="d998f5e8-fca3-4a23-8dbe-c2a618bcac32" providerId="ADAL" clId="{E74BD0EA-C252-4EB1-9AC1-CF842B2A6FA0}" dt="2020-10-20T03:12:20.224" v="23" actId="1076"/>
          <ac:spMkLst>
            <pc:docMk/>
            <pc:sldMk cId="3022971788" sldId="6061"/>
            <ac:spMk id="11" creationId="{B9EF2E93-3EDC-4B35-8762-874AB29B9808}"/>
          </ac:spMkLst>
        </pc:spChg>
        <pc:picChg chg="mod">
          <ac:chgData name="Tom Wakefield (23142374)" userId="d998f5e8-fca3-4a23-8dbe-c2a618bcac32" providerId="ADAL" clId="{E74BD0EA-C252-4EB1-9AC1-CF842B2A6FA0}" dt="2020-10-20T03:12:20.224" v="23" actId="1076"/>
          <ac:picMkLst>
            <pc:docMk/>
            <pc:sldMk cId="3022971788" sldId="6061"/>
            <ac:picMk id="6" creationId="{BC59D4A5-8B19-4475-829C-F52F513998F8}"/>
          </ac:picMkLst>
        </pc:picChg>
        <pc:picChg chg="mod">
          <ac:chgData name="Tom Wakefield (23142374)" userId="d998f5e8-fca3-4a23-8dbe-c2a618bcac32" providerId="ADAL" clId="{E74BD0EA-C252-4EB1-9AC1-CF842B2A6FA0}" dt="2020-10-20T03:12:20.224" v="23" actId="1076"/>
          <ac:picMkLst>
            <pc:docMk/>
            <pc:sldMk cId="3022971788" sldId="6061"/>
            <ac:picMk id="9" creationId="{B96C0BF4-6A7D-4C0B-B052-6D6B5676FEFD}"/>
          </ac:picMkLst>
        </pc:picChg>
        <pc:picChg chg="mod">
          <ac:chgData name="Tom Wakefield (23142374)" userId="d998f5e8-fca3-4a23-8dbe-c2a618bcac32" providerId="ADAL" clId="{E74BD0EA-C252-4EB1-9AC1-CF842B2A6FA0}" dt="2020-10-20T03:12:20.224" v="23" actId="1076"/>
          <ac:picMkLst>
            <pc:docMk/>
            <pc:sldMk cId="3022971788" sldId="6061"/>
            <ac:picMk id="13" creationId="{96F97A30-B2F8-42BD-9CC7-EA9F51E7DA9D}"/>
          </ac:picMkLst>
        </pc:picChg>
      </pc:sldChg>
      <pc:sldChg chg="modSp mod">
        <pc:chgData name="Tom Wakefield (23142374)" userId="d998f5e8-fca3-4a23-8dbe-c2a618bcac32" providerId="ADAL" clId="{E74BD0EA-C252-4EB1-9AC1-CF842B2A6FA0}" dt="2020-10-20T03:31:30.867" v="558" actId="1035"/>
        <pc:sldMkLst>
          <pc:docMk/>
          <pc:sldMk cId="2231249328" sldId="6063"/>
        </pc:sldMkLst>
        <pc:picChg chg="mod">
          <ac:chgData name="Tom Wakefield (23142374)" userId="d998f5e8-fca3-4a23-8dbe-c2a618bcac32" providerId="ADAL" clId="{E74BD0EA-C252-4EB1-9AC1-CF842B2A6FA0}" dt="2020-10-20T03:31:30.867" v="558" actId="1035"/>
          <ac:picMkLst>
            <pc:docMk/>
            <pc:sldMk cId="2231249328" sldId="6063"/>
            <ac:picMk id="72" creationId="{EA4FD13F-77CF-48E8-9D4C-5D6C1524DA2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2B635-6B9E-4745-9EA9-D74C3DADAB10}" type="datetimeFigureOut">
              <a:rPr lang="en-AU" smtClean="0"/>
              <a:t>20/10/2020</a:t>
            </a:fld>
            <a:endParaRPr lang="en-AU"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AC437A-F425-4CAB-82C2-8B25DE0AAD7C}" type="slidenum">
              <a:rPr lang="en-AU" smtClean="0"/>
              <a:t>‹#›</a:t>
            </a:fld>
            <a:endParaRPr lang="en-AU" dirty="0"/>
          </a:p>
        </p:txBody>
      </p:sp>
    </p:spTree>
    <p:extLst>
      <p:ext uri="{BB962C8B-B14F-4D97-AF65-F5344CB8AC3E}">
        <p14:creationId xmlns:p14="http://schemas.microsoft.com/office/powerpoint/2010/main" val="2662194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sp>
        <p:nvSpPr>
          <p:cNvPr id="4" name="Picture Placeholder 2">
            <a:extLst>
              <a:ext uri="{FF2B5EF4-FFF2-40B4-BE49-F238E27FC236}">
                <a16:creationId xmlns:a16="http://schemas.microsoft.com/office/drawing/2014/main" id="{B2401BF7-2B92-4822-A857-962C0DBDA116}"/>
              </a:ext>
            </a:extLst>
          </p:cNvPr>
          <p:cNvSpPr>
            <a:spLocks noGrp="1"/>
          </p:cNvSpPr>
          <p:nvPr>
            <p:ph type="pic" sz="quarter" idx="10" hasCustomPrompt="1"/>
          </p:nvPr>
        </p:nvSpPr>
        <p:spPr>
          <a:xfrm>
            <a:off x="0" y="0"/>
            <a:ext cx="12192000" cy="5988844"/>
          </a:xfrm>
          <a:custGeom>
            <a:avLst/>
            <a:gdLst>
              <a:gd name="connsiteX0" fmla="*/ 0 w 12192000"/>
              <a:gd name="connsiteY0" fmla="*/ 0 h 6022975"/>
              <a:gd name="connsiteX1" fmla="*/ 12192000 w 12192000"/>
              <a:gd name="connsiteY1" fmla="*/ 0 h 6022975"/>
              <a:gd name="connsiteX2" fmla="*/ 12192000 w 12192000"/>
              <a:gd name="connsiteY2" fmla="*/ 6022975 h 6022975"/>
              <a:gd name="connsiteX3" fmla="*/ 0 w 12192000"/>
              <a:gd name="connsiteY3" fmla="*/ 6022975 h 6022975"/>
              <a:gd name="connsiteX4" fmla="*/ 0 w 12192000"/>
              <a:gd name="connsiteY4" fmla="*/ 0 h 6022975"/>
              <a:gd name="connsiteX0" fmla="*/ 0 w 12192000"/>
              <a:gd name="connsiteY0" fmla="*/ 0 h 6022975"/>
              <a:gd name="connsiteX1" fmla="*/ 12192000 w 12192000"/>
              <a:gd name="connsiteY1" fmla="*/ 0 h 6022975"/>
              <a:gd name="connsiteX2" fmla="*/ 12192000 w 12192000"/>
              <a:gd name="connsiteY2" fmla="*/ 6022975 h 6022975"/>
              <a:gd name="connsiteX3" fmla="*/ 0 w 12192000"/>
              <a:gd name="connsiteY3" fmla="*/ 6022975 h 6022975"/>
              <a:gd name="connsiteX4" fmla="*/ 0 w 12192000"/>
              <a:gd name="connsiteY4" fmla="*/ 4941094 h 6022975"/>
              <a:gd name="connsiteX5" fmla="*/ 0 w 12192000"/>
              <a:gd name="connsiteY5" fmla="*/ 0 h 6022975"/>
              <a:gd name="connsiteX0" fmla="*/ 0 w 12192000"/>
              <a:gd name="connsiteY0" fmla="*/ 0 h 6022975"/>
              <a:gd name="connsiteX1" fmla="*/ 12192000 w 12192000"/>
              <a:gd name="connsiteY1" fmla="*/ 0 h 6022975"/>
              <a:gd name="connsiteX2" fmla="*/ 12192000 w 12192000"/>
              <a:gd name="connsiteY2" fmla="*/ 6022975 h 6022975"/>
              <a:gd name="connsiteX3" fmla="*/ 1264444 w 12192000"/>
              <a:gd name="connsiteY3" fmla="*/ 6022181 h 6022975"/>
              <a:gd name="connsiteX4" fmla="*/ 0 w 12192000"/>
              <a:gd name="connsiteY4" fmla="*/ 6022975 h 6022975"/>
              <a:gd name="connsiteX5" fmla="*/ 0 w 12192000"/>
              <a:gd name="connsiteY5" fmla="*/ 4941094 h 6022975"/>
              <a:gd name="connsiteX6" fmla="*/ 0 w 12192000"/>
              <a:gd name="connsiteY6" fmla="*/ 0 h 6022975"/>
              <a:gd name="connsiteX0" fmla="*/ 0 w 12192000"/>
              <a:gd name="connsiteY0" fmla="*/ 0 h 6022975"/>
              <a:gd name="connsiteX1" fmla="*/ 12192000 w 12192000"/>
              <a:gd name="connsiteY1" fmla="*/ 0 h 6022975"/>
              <a:gd name="connsiteX2" fmla="*/ 12192000 w 12192000"/>
              <a:gd name="connsiteY2" fmla="*/ 6022975 h 6022975"/>
              <a:gd name="connsiteX3" fmla="*/ 1262063 w 12192000"/>
              <a:gd name="connsiteY3" fmla="*/ 5995987 h 6022975"/>
              <a:gd name="connsiteX4" fmla="*/ 0 w 12192000"/>
              <a:gd name="connsiteY4" fmla="*/ 6022975 h 6022975"/>
              <a:gd name="connsiteX5" fmla="*/ 0 w 12192000"/>
              <a:gd name="connsiteY5" fmla="*/ 4941094 h 6022975"/>
              <a:gd name="connsiteX6" fmla="*/ 0 w 12192000"/>
              <a:gd name="connsiteY6" fmla="*/ 0 h 6022975"/>
              <a:gd name="connsiteX0" fmla="*/ 0 w 12192000"/>
              <a:gd name="connsiteY0" fmla="*/ 0 h 6022975"/>
              <a:gd name="connsiteX1" fmla="*/ 12192000 w 12192000"/>
              <a:gd name="connsiteY1" fmla="*/ 0 h 6022975"/>
              <a:gd name="connsiteX2" fmla="*/ 12192000 w 12192000"/>
              <a:gd name="connsiteY2" fmla="*/ 6022975 h 6022975"/>
              <a:gd name="connsiteX3" fmla="*/ 1262063 w 12192000"/>
              <a:gd name="connsiteY3" fmla="*/ 5995987 h 6022975"/>
              <a:gd name="connsiteX4" fmla="*/ 0 w 12192000"/>
              <a:gd name="connsiteY4" fmla="*/ 4941094 h 6022975"/>
              <a:gd name="connsiteX5" fmla="*/ 0 w 12192000"/>
              <a:gd name="connsiteY5" fmla="*/ 0 h 6022975"/>
              <a:gd name="connsiteX0" fmla="*/ 0 w 12192000"/>
              <a:gd name="connsiteY0" fmla="*/ 0 h 6022975"/>
              <a:gd name="connsiteX1" fmla="*/ 12192000 w 12192000"/>
              <a:gd name="connsiteY1" fmla="*/ 0 h 6022975"/>
              <a:gd name="connsiteX2" fmla="*/ 12192000 w 12192000"/>
              <a:gd name="connsiteY2" fmla="*/ 6022975 h 6022975"/>
              <a:gd name="connsiteX3" fmla="*/ 1264444 w 12192000"/>
              <a:gd name="connsiteY3" fmla="*/ 5988844 h 6022975"/>
              <a:gd name="connsiteX4" fmla="*/ 0 w 12192000"/>
              <a:gd name="connsiteY4" fmla="*/ 4941094 h 6022975"/>
              <a:gd name="connsiteX5" fmla="*/ 0 w 12192000"/>
              <a:gd name="connsiteY5" fmla="*/ 0 h 6022975"/>
              <a:gd name="connsiteX0" fmla="*/ 0 w 12192000"/>
              <a:gd name="connsiteY0" fmla="*/ 0 h 6022975"/>
              <a:gd name="connsiteX1" fmla="*/ 12192000 w 12192000"/>
              <a:gd name="connsiteY1" fmla="*/ 0 h 6022975"/>
              <a:gd name="connsiteX2" fmla="*/ 12192000 w 12192000"/>
              <a:gd name="connsiteY2" fmla="*/ 4922520 h 6022975"/>
              <a:gd name="connsiteX3" fmla="*/ 12192000 w 12192000"/>
              <a:gd name="connsiteY3" fmla="*/ 6022975 h 6022975"/>
              <a:gd name="connsiteX4" fmla="*/ 1264444 w 12192000"/>
              <a:gd name="connsiteY4" fmla="*/ 5988844 h 6022975"/>
              <a:gd name="connsiteX5" fmla="*/ 0 w 12192000"/>
              <a:gd name="connsiteY5" fmla="*/ 4941094 h 6022975"/>
              <a:gd name="connsiteX6" fmla="*/ 0 w 12192000"/>
              <a:gd name="connsiteY6" fmla="*/ 0 h 6022975"/>
              <a:gd name="connsiteX0" fmla="*/ 0 w 12192000"/>
              <a:gd name="connsiteY0" fmla="*/ 0 h 5988844"/>
              <a:gd name="connsiteX1" fmla="*/ 12192000 w 12192000"/>
              <a:gd name="connsiteY1" fmla="*/ 0 h 5988844"/>
              <a:gd name="connsiteX2" fmla="*/ 12192000 w 12192000"/>
              <a:gd name="connsiteY2" fmla="*/ 4922520 h 5988844"/>
              <a:gd name="connsiteX3" fmla="*/ 1264444 w 12192000"/>
              <a:gd name="connsiteY3" fmla="*/ 5988844 h 5988844"/>
              <a:gd name="connsiteX4" fmla="*/ 0 w 12192000"/>
              <a:gd name="connsiteY4" fmla="*/ 4941094 h 5988844"/>
              <a:gd name="connsiteX5" fmla="*/ 0 w 12192000"/>
              <a:gd name="connsiteY5" fmla="*/ 0 h 598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988844">
                <a:moveTo>
                  <a:pt x="0" y="0"/>
                </a:moveTo>
                <a:lnTo>
                  <a:pt x="12192000" y="0"/>
                </a:lnTo>
                <a:lnTo>
                  <a:pt x="12192000" y="4922520"/>
                </a:lnTo>
                <a:lnTo>
                  <a:pt x="1264444" y="5988844"/>
                </a:lnTo>
                <a:lnTo>
                  <a:pt x="0" y="4941094"/>
                </a:lnTo>
                <a:lnTo>
                  <a:pt x="0" y="0"/>
                </a:lnTo>
                <a:close/>
              </a:path>
            </a:pathLst>
          </a:custGeom>
          <a:solidFill>
            <a:schemeClr val="tx2">
              <a:lumMod val="40000"/>
              <a:lumOff val="60000"/>
            </a:schemeClr>
          </a:solidFill>
        </p:spPr>
        <p:txBody>
          <a:bodyPr anchor="ctr"/>
          <a:lstStyle>
            <a:lvl1pPr marL="0" indent="0" algn="ctr">
              <a:buNone/>
              <a:defRPr sz="1800" b="1">
                <a:latin typeface="+mj-lt"/>
              </a:defRPr>
            </a:lvl1pPr>
          </a:lstStyle>
          <a:p>
            <a:r>
              <a:rPr lang="en-AU" dirty="0"/>
              <a:t>COVER IMAGE</a:t>
            </a:r>
          </a:p>
        </p:txBody>
      </p:sp>
      <p:cxnSp>
        <p:nvCxnSpPr>
          <p:cNvPr id="6" name="Straight Connector 5">
            <a:extLst>
              <a:ext uri="{FF2B5EF4-FFF2-40B4-BE49-F238E27FC236}">
                <a16:creationId xmlns:a16="http://schemas.microsoft.com/office/drawing/2014/main" id="{1881D42F-8A88-4838-B203-8196ED20CF16}"/>
              </a:ext>
            </a:extLst>
          </p:cNvPr>
          <p:cNvCxnSpPr/>
          <p:nvPr/>
        </p:nvCxnSpPr>
        <p:spPr>
          <a:xfrm>
            <a:off x="11328596" y="6398487"/>
            <a:ext cx="4220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1">
            <a:extLst>
              <a:ext uri="{FF2B5EF4-FFF2-40B4-BE49-F238E27FC236}">
                <a16:creationId xmlns:a16="http://schemas.microsoft.com/office/drawing/2014/main" id="{991557DA-07E0-4FC8-A0BD-BE8B30820880}"/>
              </a:ext>
            </a:extLst>
          </p:cNvPr>
          <p:cNvSpPr txBox="1">
            <a:spLocks/>
          </p:cNvSpPr>
          <p:nvPr/>
        </p:nvSpPr>
        <p:spPr>
          <a:xfrm>
            <a:off x="10473062" y="6013212"/>
            <a:ext cx="128890" cy="249478"/>
          </a:xfrm>
          <a:prstGeom prst="rect">
            <a:avLst/>
          </a:prstGeom>
        </p:spPr>
        <p:txBody>
          <a:bodyPr lIns="0" tIns="0" rIns="0" bIns="0" anchor="ctr"/>
          <a:lstStyle>
            <a:defPPr>
              <a:defRPr lang="en-US"/>
            </a:defPPr>
            <a:lvl1pPr marL="0" algn="r" defTabSz="457200" rtl="0" eaLnBrk="1" latinLnBrk="0" hangingPunct="1">
              <a:defRPr sz="900" b="1" kern="1200">
                <a:solidFill>
                  <a:schemeClr val="tx1"/>
                </a:solidFill>
                <a:latin typeface="HelveticaNeueLT Std Med" panose="020B0804020202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AU" sz="1100" b="0" spc="300" dirty="0">
                <a:latin typeface="+mj-lt"/>
              </a:rPr>
              <a:t>›</a:t>
            </a:r>
          </a:p>
        </p:txBody>
      </p:sp>
      <p:sp>
        <p:nvSpPr>
          <p:cNvPr id="12" name="Title 1">
            <a:extLst>
              <a:ext uri="{FF2B5EF4-FFF2-40B4-BE49-F238E27FC236}">
                <a16:creationId xmlns:a16="http://schemas.microsoft.com/office/drawing/2014/main" id="{5A43FCD0-59F9-404B-BF39-9FC1B06E2DF4}"/>
              </a:ext>
            </a:extLst>
          </p:cNvPr>
          <p:cNvSpPr>
            <a:spLocks noGrp="1"/>
          </p:cNvSpPr>
          <p:nvPr>
            <p:ph type="title" hasCustomPrompt="1"/>
          </p:nvPr>
        </p:nvSpPr>
        <p:spPr>
          <a:xfrm>
            <a:off x="5295901" y="5625707"/>
            <a:ext cx="6480260" cy="401790"/>
          </a:xfrm>
          <a:prstGeom prst="rect">
            <a:avLst/>
          </a:prstGeom>
        </p:spPr>
        <p:txBody>
          <a:bodyPr lIns="0" rIns="0" anchor="b"/>
          <a:lstStyle>
            <a:lvl1pPr algn="r">
              <a:lnSpc>
                <a:spcPct val="100000"/>
              </a:lnSpc>
              <a:defRPr sz="2400" b="1" cap="all" baseline="0"/>
            </a:lvl1pPr>
          </a:lstStyle>
          <a:p>
            <a:r>
              <a:rPr lang="en-US" dirty="0"/>
              <a:t>PROJECT NAME</a:t>
            </a:r>
            <a:endParaRPr lang="en-AU" dirty="0"/>
          </a:p>
        </p:txBody>
      </p:sp>
      <p:sp>
        <p:nvSpPr>
          <p:cNvPr id="7" name="Text Placeholder 6">
            <a:extLst>
              <a:ext uri="{FF2B5EF4-FFF2-40B4-BE49-F238E27FC236}">
                <a16:creationId xmlns:a16="http://schemas.microsoft.com/office/drawing/2014/main" id="{93B6B79B-2815-4186-AEAD-D8C6374FFFF7}"/>
              </a:ext>
            </a:extLst>
          </p:cNvPr>
          <p:cNvSpPr>
            <a:spLocks noGrp="1"/>
          </p:cNvSpPr>
          <p:nvPr>
            <p:ph type="body" sz="quarter" idx="17" hasCustomPrompt="1"/>
          </p:nvPr>
        </p:nvSpPr>
        <p:spPr>
          <a:xfrm>
            <a:off x="5299076" y="6012310"/>
            <a:ext cx="5151438" cy="304353"/>
          </a:xfrm>
          <a:prstGeom prst="rect">
            <a:avLst/>
          </a:prstGeom>
        </p:spPr>
        <p:txBody>
          <a:bodyPr lIns="0" tIns="0" rIns="0" bIns="0" anchor="ctr"/>
          <a:lstStyle>
            <a:lvl1pPr marL="0" indent="0" algn="r">
              <a:lnSpc>
                <a:spcPct val="100000"/>
              </a:lnSpc>
              <a:spcBef>
                <a:spcPts val="0"/>
              </a:spcBef>
              <a:buNone/>
              <a:defRPr sz="1100" cap="all" spc="300" baseline="0">
                <a:latin typeface="+mj-lt"/>
              </a:defRPr>
            </a:lvl1pPr>
            <a:lvl2pPr marL="457200" indent="0">
              <a:buNone/>
              <a:defRPr cap="all" spc="300" baseline="0">
                <a:latin typeface="+mj-lt"/>
              </a:defRPr>
            </a:lvl2pPr>
            <a:lvl3pPr marL="914400" indent="0">
              <a:buNone/>
              <a:defRPr cap="all" spc="300" baseline="0">
                <a:latin typeface="+mj-lt"/>
              </a:defRPr>
            </a:lvl3pPr>
            <a:lvl4pPr marL="1371600" indent="0">
              <a:buNone/>
              <a:defRPr cap="all" spc="300" baseline="0">
                <a:latin typeface="+mj-lt"/>
              </a:defRPr>
            </a:lvl4pPr>
            <a:lvl5pPr marL="1828800" indent="0">
              <a:buNone/>
              <a:defRPr cap="all" spc="300" baseline="0">
                <a:latin typeface="+mj-lt"/>
              </a:defRPr>
            </a:lvl5pPr>
          </a:lstStyle>
          <a:p>
            <a:pPr lvl="0"/>
            <a:r>
              <a:rPr lang="en-US" dirty="0"/>
              <a:t>CLIENT NAME</a:t>
            </a:r>
            <a:endParaRPr lang="en-AU" dirty="0"/>
          </a:p>
        </p:txBody>
      </p:sp>
      <p:sp>
        <p:nvSpPr>
          <p:cNvPr id="13" name="Text Placeholder 6">
            <a:extLst>
              <a:ext uri="{FF2B5EF4-FFF2-40B4-BE49-F238E27FC236}">
                <a16:creationId xmlns:a16="http://schemas.microsoft.com/office/drawing/2014/main" id="{8EFA8CAA-EE98-4B71-A4F8-38851E2EA258}"/>
              </a:ext>
            </a:extLst>
          </p:cNvPr>
          <p:cNvSpPr>
            <a:spLocks noGrp="1"/>
          </p:cNvSpPr>
          <p:nvPr>
            <p:ph type="body" sz="quarter" idx="18" hasCustomPrompt="1"/>
          </p:nvPr>
        </p:nvSpPr>
        <p:spPr>
          <a:xfrm>
            <a:off x="10644102" y="6012310"/>
            <a:ext cx="566028" cy="304353"/>
          </a:xfrm>
          <a:prstGeom prst="rect">
            <a:avLst/>
          </a:prstGeom>
        </p:spPr>
        <p:txBody>
          <a:bodyPr lIns="0" tIns="0" rIns="0" bIns="0" anchor="ctr"/>
          <a:lstStyle>
            <a:lvl1pPr marL="0" indent="0" algn="r">
              <a:lnSpc>
                <a:spcPct val="100000"/>
              </a:lnSpc>
              <a:spcBef>
                <a:spcPts val="0"/>
              </a:spcBef>
              <a:buNone/>
              <a:defRPr sz="1100" cap="all" spc="300" baseline="0">
                <a:latin typeface="+mj-lt"/>
              </a:defRPr>
            </a:lvl1pPr>
            <a:lvl2pPr marL="457200" indent="0">
              <a:buNone/>
              <a:defRPr cap="all" spc="300" baseline="0">
                <a:latin typeface="+mj-lt"/>
              </a:defRPr>
            </a:lvl2pPr>
            <a:lvl3pPr marL="914400" indent="0">
              <a:buNone/>
              <a:defRPr cap="all" spc="300" baseline="0">
                <a:latin typeface="+mj-lt"/>
              </a:defRPr>
            </a:lvl3pPr>
            <a:lvl4pPr marL="1371600" indent="0">
              <a:buNone/>
              <a:defRPr cap="all" spc="300" baseline="0">
                <a:latin typeface="+mj-lt"/>
              </a:defRPr>
            </a:lvl4pPr>
            <a:lvl5pPr marL="1828800" indent="0">
              <a:buNone/>
              <a:defRPr cap="all" spc="300" baseline="0">
                <a:latin typeface="+mj-lt"/>
              </a:defRPr>
            </a:lvl5pPr>
          </a:lstStyle>
          <a:p>
            <a:pPr lvl="0"/>
            <a:r>
              <a:rPr lang="en-US" dirty="0"/>
              <a:t>JAN</a:t>
            </a:r>
            <a:endParaRPr lang="en-AU" dirty="0"/>
          </a:p>
        </p:txBody>
      </p:sp>
      <p:sp>
        <p:nvSpPr>
          <p:cNvPr id="15" name="Text Placeholder 6">
            <a:extLst>
              <a:ext uri="{FF2B5EF4-FFF2-40B4-BE49-F238E27FC236}">
                <a16:creationId xmlns:a16="http://schemas.microsoft.com/office/drawing/2014/main" id="{88891B1A-614D-468B-AFDF-AB1DDA41E354}"/>
              </a:ext>
            </a:extLst>
          </p:cNvPr>
          <p:cNvSpPr>
            <a:spLocks noGrp="1"/>
          </p:cNvSpPr>
          <p:nvPr>
            <p:ph type="body" sz="quarter" idx="19" hasCustomPrompt="1"/>
          </p:nvPr>
        </p:nvSpPr>
        <p:spPr>
          <a:xfrm>
            <a:off x="11208458" y="6012310"/>
            <a:ext cx="566028" cy="304353"/>
          </a:xfrm>
          <a:prstGeom prst="rect">
            <a:avLst/>
          </a:prstGeom>
        </p:spPr>
        <p:txBody>
          <a:bodyPr lIns="0" tIns="0" rIns="0" bIns="0" anchor="ctr"/>
          <a:lstStyle>
            <a:lvl1pPr marL="0" indent="0" algn="r">
              <a:lnSpc>
                <a:spcPct val="100000"/>
              </a:lnSpc>
              <a:spcBef>
                <a:spcPts val="0"/>
              </a:spcBef>
              <a:buNone/>
              <a:defRPr sz="1100" cap="all" spc="300" baseline="0">
                <a:latin typeface="+mj-lt"/>
              </a:defRPr>
            </a:lvl1pPr>
            <a:lvl2pPr marL="457200" indent="0">
              <a:buNone/>
              <a:defRPr cap="all" spc="300" baseline="0">
                <a:latin typeface="+mj-lt"/>
              </a:defRPr>
            </a:lvl2pPr>
            <a:lvl3pPr marL="914400" indent="0">
              <a:buNone/>
              <a:defRPr cap="all" spc="300" baseline="0">
                <a:latin typeface="+mj-lt"/>
              </a:defRPr>
            </a:lvl3pPr>
            <a:lvl4pPr marL="1371600" indent="0">
              <a:buNone/>
              <a:defRPr cap="all" spc="300" baseline="0">
                <a:latin typeface="+mj-lt"/>
              </a:defRPr>
            </a:lvl4pPr>
            <a:lvl5pPr marL="1828800" indent="0">
              <a:buNone/>
              <a:defRPr cap="all" spc="300" baseline="0">
                <a:latin typeface="+mj-lt"/>
              </a:defRPr>
            </a:lvl5pPr>
          </a:lstStyle>
          <a:p>
            <a:pPr lvl="0"/>
            <a:r>
              <a:rPr lang="en-US" dirty="0"/>
              <a:t>YEAR</a:t>
            </a:r>
            <a:endParaRPr lang="en-AU" dirty="0"/>
          </a:p>
        </p:txBody>
      </p:sp>
    </p:spTree>
    <p:extLst>
      <p:ext uri="{BB962C8B-B14F-4D97-AF65-F5344CB8AC3E}">
        <p14:creationId xmlns:p14="http://schemas.microsoft.com/office/powerpoint/2010/main" val="2125423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ING, BODY TEXT + IMPLICATION">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159E166-AF4C-45B2-B54B-2F3DCBADF73A}"/>
              </a:ext>
            </a:extLst>
          </p:cNvPr>
          <p:cNvCxnSpPr/>
          <p:nvPr/>
        </p:nvCxnSpPr>
        <p:spPr>
          <a:xfrm>
            <a:off x="335360" y="5373216"/>
            <a:ext cx="11529639" cy="0"/>
          </a:xfrm>
          <a:prstGeom prst="line">
            <a:avLst/>
          </a:prstGeom>
          <a:ln w="63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F4E0D0C3-676F-41A0-AC89-03ED7B606E79}"/>
              </a:ext>
            </a:extLst>
          </p:cNvPr>
          <p:cNvSpPr>
            <a:spLocks noGrp="1"/>
          </p:cNvSpPr>
          <p:nvPr>
            <p:ph type="title" hasCustomPrompt="1"/>
          </p:nvPr>
        </p:nvSpPr>
        <p:spPr>
          <a:xfrm>
            <a:off x="345989" y="365126"/>
            <a:ext cx="11500022" cy="812886"/>
          </a:xfrm>
          <a:prstGeom prst="rect">
            <a:avLst/>
          </a:prstGeom>
        </p:spPr>
        <p:txBody>
          <a:bodyPr lIns="0" rIns="0"/>
          <a:lstStyle>
            <a:lvl1pPr>
              <a:lnSpc>
                <a:spcPct val="100000"/>
              </a:lnSpc>
              <a:defRPr sz="2000" b="1" cap="all" baseline="0"/>
            </a:lvl1pPr>
          </a:lstStyle>
          <a:p>
            <a:r>
              <a:rPr lang="en-US" dirty="0"/>
              <a:t>CLICK TO EDIT TITLE</a:t>
            </a:r>
            <a:endParaRPr lang="en-AU" dirty="0"/>
          </a:p>
        </p:txBody>
      </p:sp>
      <p:sp>
        <p:nvSpPr>
          <p:cNvPr id="7" name="TextBox 6">
            <a:extLst>
              <a:ext uri="{FF2B5EF4-FFF2-40B4-BE49-F238E27FC236}">
                <a16:creationId xmlns:a16="http://schemas.microsoft.com/office/drawing/2014/main" id="{7CFCC643-03CA-4B16-9711-58B6E1C66C5E}"/>
              </a:ext>
            </a:extLst>
          </p:cNvPr>
          <p:cNvSpPr txBox="1"/>
          <p:nvPr/>
        </p:nvSpPr>
        <p:spPr>
          <a:xfrm>
            <a:off x="11277600" y="6421724"/>
            <a:ext cx="582415" cy="224100"/>
          </a:xfrm>
          <a:prstGeom prst="rect">
            <a:avLst/>
          </a:prstGeom>
          <a:noFill/>
        </p:spPr>
        <p:txBody>
          <a:bodyPr wrap="square" lIns="0" tIns="0" rIns="0" bIns="0" rtlCol="0" anchor="ctr">
            <a:noAutofit/>
          </a:bodyPr>
          <a:lstStyle/>
          <a:p>
            <a:pPr algn="r"/>
            <a:r>
              <a:rPr lang="en-AU" sz="900" b="0" dirty="0">
                <a:solidFill>
                  <a:schemeClr val="tx1"/>
                </a:solidFill>
                <a:latin typeface="Arial Black" panose="020B0A04020102020204" pitchFamily="34" charset="0"/>
                <a:ea typeface="Verdana" panose="020B0604030504040204" pitchFamily="34" charset="0"/>
              </a:rPr>
              <a:t>0</a:t>
            </a:r>
            <a:fld id="{60AF708F-EB2A-4A82-AA68-9EB7AEB7B00E}" type="slidenum">
              <a:rPr lang="en-AU" sz="900" b="0" smtClean="0">
                <a:solidFill>
                  <a:schemeClr val="tx1"/>
                </a:solidFill>
                <a:latin typeface="Arial Black" panose="020B0A04020102020204" pitchFamily="34" charset="0"/>
                <a:ea typeface="Verdana" panose="020B0604030504040204" pitchFamily="34" charset="0"/>
              </a:rPr>
              <a:pPr algn="r"/>
              <a:t>‹#›</a:t>
            </a:fld>
            <a:endParaRPr lang="en-AU" sz="900" b="0" dirty="0">
              <a:solidFill>
                <a:schemeClr val="tx1"/>
              </a:solidFill>
              <a:latin typeface="Arial Black" panose="020B0A04020102020204" pitchFamily="34" charset="0"/>
              <a:ea typeface="Verdana" panose="020B0604030504040204" pitchFamily="34" charset="0"/>
            </a:endParaRPr>
          </a:p>
        </p:txBody>
      </p:sp>
      <p:sp>
        <p:nvSpPr>
          <p:cNvPr id="8" name="Content Placeholder 2">
            <a:extLst>
              <a:ext uri="{FF2B5EF4-FFF2-40B4-BE49-F238E27FC236}">
                <a16:creationId xmlns:a16="http://schemas.microsoft.com/office/drawing/2014/main" id="{4955AB5F-BE81-4CEC-8604-B54CC4F5B26F}"/>
              </a:ext>
            </a:extLst>
          </p:cNvPr>
          <p:cNvSpPr>
            <a:spLocks noGrp="1"/>
          </p:cNvSpPr>
          <p:nvPr>
            <p:ph idx="1" hasCustomPrompt="1"/>
          </p:nvPr>
        </p:nvSpPr>
        <p:spPr>
          <a:xfrm>
            <a:off x="345989" y="1293341"/>
            <a:ext cx="11500022" cy="3935856"/>
          </a:xfrm>
          <a:prstGeom prst="rect">
            <a:avLst/>
          </a:prstGeom>
        </p:spPr>
        <p:txBody>
          <a:bodyPr lIns="0" tIns="0" rIns="0" bIns="0"/>
          <a:lstStyle>
            <a:lvl1pPr marL="180975" indent="-180975">
              <a:lnSpc>
                <a:spcPct val="100000"/>
              </a:lnSpc>
              <a:spcBef>
                <a:spcPts val="0"/>
              </a:spcBef>
              <a:defRPr sz="1200"/>
            </a:lvl1pPr>
            <a:lvl2pPr marL="447675" indent="-180975">
              <a:lnSpc>
                <a:spcPct val="100000"/>
              </a:lnSpc>
              <a:spcBef>
                <a:spcPts val="0"/>
              </a:spcBef>
              <a:buFont typeface="Calibri" panose="020F0502020204030204" pitchFamily="34" charset="0"/>
              <a:buChar char="̶"/>
              <a:defRPr sz="1200"/>
            </a:lvl2pPr>
            <a:lvl3pPr marL="717550" indent="-180975">
              <a:lnSpc>
                <a:spcPct val="100000"/>
              </a:lnSpc>
              <a:spcBef>
                <a:spcPts val="0"/>
              </a:spcBef>
              <a:defRPr sz="1200"/>
            </a:lvl3pPr>
          </a:lstStyle>
          <a:p>
            <a:pPr lvl="0"/>
            <a:r>
              <a:rPr lang="en-US" dirty="0"/>
              <a:t>Click to edit body</a:t>
            </a:r>
          </a:p>
          <a:p>
            <a:pPr lvl="1"/>
            <a:r>
              <a:rPr lang="en-US" dirty="0"/>
              <a:t>Second level</a:t>
            </a:r>
          </a:p>
          <a:p>
            <a:pPr lvl="2"/>
            <a:r>
              <a:rPr lang="en-US" dirty="0"/>
              <a:t>Third level</a:t>
            </a:r>
          </a:p>
        </p:txBody>
      </p:sp>
      <p:sp>
        <p:nvSpPr>
          <p:cNvPr id="9" name="Text Placeholder 2">
            <a:extLst>
              <a:ext uri="{FF2B5EF4-FFF2-40B4-BE49-F238E27FC236}">
                <a16:creationId xmlns:a16="http://schemas.microsoft.com/office/drawing/2014/main" id="{55AF6915-6306-47F5-9744-5B5FB910249D}"/>
              </a:ext>
            </a:extLst>
          </p:cNvPr>
          <p:cNvSpPr>
            <a:spLocks noGrp="1"/>
          </p:cNvSpPr>
          <p:nvPr>
            <p:ph type="body" sz="quarter" idx="15" hasCustomPrompt="1"/>
          </p:nvPr>
        </p:nvSpPr>
        <p:spPr>
          <a:xfrm>
            <a:off x="346075" y="5526088"/>
            <a:ext cx="11499936" cy="699452"/>
          </a:xfrm>
          <a:prstGeom prst="rect">
            <a:avLst/>
          </a:prstGeom>
        </p:spPr>
        <p:txBody>
          <a:bodyPr lIns="0" tIns="0" rIns="0" bIns="0"/>
          <a:lstStyle>
            <a:lvl1pPr marL="0" indent="0">
              <a:lnSpc>
                <a:spcPct val="100000"/>
              </a:lnSpc>
              <a:spcBef>
                <a:spcPts val="0"/>
              </a:spcBef>
              <a:buNone/>
              <a:defRPr sz="1200"/>
            </a:lvl1pPr>
            <a:lvl2pPr marL="0" indent="0">
              <a:lnSpc>
                <a:spcPct val="100000"/>
              </a:lnSpc>
              <a:spcBef>
                <a:spcPts val="0"/>
              </a:spcBef>
              <a:buNone/>
              <a:defRPr/>
            </a:lvl2pPr>
            <a:lvl3pPr marL="0" indent="0">
              <a:lnSpc>
                <a:spcPct val="100000"/>
              </a:lnSpc>
              <a:spcBef>
                <a:spcPts val="0"/>
              </a:spcBef>
              <a:buNone/>
              <a:defRPr/>
            </a:lvl3pPr>
            <a:lvl4pPr marL="0" indent="0">
              <a:lnSpc>
                <a:spcPct val="100000"/>
              </a:lnSpc>
              <a:spcBef>
                <a:spcPts val="0"/>
              </a:spcBef>
              <a:buNone/>
              <a:defRPr/>
            </a:lvl4pPr>
            <a:lvl5pPr marL="0" indent="0">
              <a:lnSpc>
                <a:spcPct val="100000"/>
              </a:lnSpc>
              <a:spcBef>
                <a:spcPts val="0"/>
              </a:spcBef>
              <a:buNone/>
              <a:defRPr/>
            </a:lvl5pPr>
          </a:lstStyle>
          <a:p>
            <a:pPr lvl="0"/>
            <a:r>
              <a:rPr lang="en-US" dirty="0"/>
              <a:t>Click to edit implication</a:t>
            </a:r>
            <a:endParaRPr lang="en-AU" dirty="0"/>
          </a:p>
        </p:txBody>
      </p:sp>
    </p:spTree>
    <p:extLst>
      <p:ext uri="{BB962C8B-B14F-4D97-AF65-F5344CB8AC3E}">
        <p14:creationId xmlns:p14="http://schemas.microsoft.com/office/powerpoint/2010/main" val="21266408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ING, BODY TEXT, IMPLICATION + FOOTER">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8159E166-AF4C-45B2-B54B-2F3DCBADF73A}"/>
              </a:ext>
            </a:extLst>
          </p:cNvPr>
          <p:cNvCxnSpPr/>
          <p:nvPr/>
        </p:nvCxnSpPr>
        <p:spPr>
          <a:xfrm>
            <a:off x="335360" y="5373216"/>
            <a:ext cx="11529639" cy="0"/>
          </a:xfrm>
          <a:prstGeom prst="line">
            <a:avLst/>
          </a:prstGeom>
          <a:ln w="6350">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1B14B763-9B8A-4F33-8E8A-95D4B40421E2}"/>
              </a:ext>
            </a:extLst>
          </p:cNvPr>
          <p:cNvSpPr>
            <a:spLocks noGrp="1"/>
          </p:cNvSpPr>
          <p:nvPr>
            <p:ph idx="14" hasCustomPrompt="1"/>
          </p:nvPr>
        </p:nvSpPr>
        <p:spPr>
          <a:xfrm>
            <a:off x="1993900" y="6378330"/>
            <a:ext cx="8864600" cy="304353"/>
          </a:xfrm>
          <a:prstGeom prst="rect">
            <a:avLst/>
          </a:prstGeom>
        </p:spPr>
        <p:txBody>
          <a:bodyPr vert="horz" lIns="0" tIns="0" rIns="0" bIns="0" rtlCol="0" anchor="ctr">
            <a:noAutofit/>
          </a:bodyPr>
          <a:lstStyle>
            <a:lvl1pPr marL="0" indent="0">
              <a:lnSpc>
                <a:spcPct val="100000"/>
              </a:lnSpc>
              <a:spcBef>
                <a:spcPts val="0"/>
              </a:spcBef>
              <a:buFont typeface="Arial" panose="020B0604020202020204" pitchFamily="34" charset="0"/>
              <a:buNone/>
              <a:defRPr sz="700">
                <a:solidFill>
                  <a:schemeClr val="tx1">
                    <a:lumMod val="50000"/>
                    <a:lumOff val="50000"/>
                  </a:schemeClr>
                </a:solidFill>
                <a:latin typeface="+mn-lt"/>
              </a:defRPr>
            </a:lvl1pPr>
            <a:lvl2pPr marL="457200" indent="0">
              <a:buFont typeface="Calibri" panose="020F0502020204030204" pitchFamily="34" charset="0"/>
              <a:buNone/>
              <a:defRPr sz="1100">
                <a:latin typeface="+mn-lt"/>
              </a:defRPr>
            </a:lvl2pPr>
            <a:lvl3pPr marL="914400" indent="0">
              <a:buFont typeface="Arial" panose="020B0604020202020204" pitchFamily="34" charset="0"/>
              <a:buNone/>
              <a:defRPr sz="1100">
                <a:latin typeface="+mn-lt"/>
              </a:defRPr>
            </a:lvl3pPr>
            <a:lvl4pPr marL="1543050" indent="-171450">
              <a:buFont typeface="Calibri" panose="020F0502020204030204" pitchFamily="34" charset="0"/>
              <a:buChar char="–"/>
              <a:defRPr sz="1100">
                <a:latin typeface="+mn-lt"/>
              </a:defRPr>
            </a:lvl4pPr>
            <a:lvl5pPr marL="2000250" indent="-171450">
              <a:buFont typeface="Arial" panose="020B0604020202020204" pitchFamily="34" charset="0"/>
              <a:buChar char="•"/>
              <a:defRPr sz="1100">
                <a:latin typeface="+mn-lt"/>
              </a:defRPr>
            </a:lvl5pPr>
          </a:lstStyle>
          <a:p>
            <a:pPr lvl="0"/>
            <a:r>
              <a:rPr lang="en-US" dirty="0"/>
              <a:t>Click to edit footer</a:t>
            </a:r>
          </a:p>
        </p:txBody>
      </p:sp>
      <p:sp>
        <p:nvSpPr>
          <p:cNvPr id="12" name="Title 1">
            <a:extLst>
              <a:ext uri="{FF2B5EF4-FFF2-40B4-BE49-F238E27FC236}">
                <a16:creationId xmlns:a16="http://schemas.microsoft.com/office/drawing/2014/main" id="{DD5A01E8-E5D4-472B-B996-D50222DD7CBA}"/>
              </a:ext>
            </a:extLst>
          </p:cNvPr>
          <p:cNvSpPr>
            <a:spLocks noGrp="1"/>
          </p:cNvSpPr>
          <p:nvPr>
            <p:ph type="title" hasCustomPrompt="1"/>
          </p:nvPr>
        </p:nvSpPr>
        <p:spPr>
          <a:xfrm>
            <a:off x="345989" y="365126"/>
            <a:ext cx="11500022" cy="812886"/>
          </a:xfrm>
          <a:prstGeom prst="rect">
            <a:avLst/>
          </a:prstGeom>
        </p:spPr>
        <p:txBody>
          <a:bodyPr lIns="0" rIns="0"/>
          <a:lstStyle>
            <a:lvl1pPr>
              <a:lnSpc>
                <a:spcPct val="100000"/>
              </a:lnSpc>
              <a:defRPr sz="2000" b="1" cap="all" baseline="0"/>
            </a:lvl1pPr>
          </a:lstStyle>
          <a:p>
            <a:r>
              <a:rPr lang="en-US" dirty="0"/>
              <a:t>CLICK TO EDIT TITLE</a:t>
            </a:r>
            <a:endParaRPr lang="en-AU" dirty="0"/>
          </a:p>
        </p:txBody>
      </p:sp>
      <p:sp>
        <p:nvSpPr>
          <p:cNvPr id="10" name="Content Placeholder 2">
            <a:extLst>
              <a:ext uri="{FF2B5EF4-FFF2-40B4-BE49-F238E27FC236}">
                <a16:creationId xmlns:a16="http://schemas.microsoft.com/office/drawing/2014/main" id="{1F554C41-4605-4D20-B100-83F1B197D61C}"/>
              </a:ext>
            </a:extLst>
          </p:cNvPr>
          <p:cNvSpPr>
            <a:spLocks noGrp="1"/>
          </p:cNvSpPr>
          <p:nvPr>
            <p:ph idx="1" hasCustomPrompt="1"/>
          </p:nvPr>
        </p:nvSpPr>
        <p:spPr>
          <a:xfrm>
            <a:off x="345989" y="1293341"/>
            <a:ext cx="11500022" cy="3935856"/>
          </a:xfrm>
          <a:prstGeom prst="rect">
            <a:avLst/>
          </a:prstGeom>
        </p:spPr>
        <p:txBody>
          <a:bodyPr lIns="0" tIns="0" rIns="0" bIns="0"/>
          <a:lstStyle>
            <a:lvl1pPr marL="180975" indent="-180975">
              <a:lnSpc>
                <a:spcPct val="100000"/>
              </a:lnSpc>
              <a:spcBef>
                <a:spcPts val="0"/>
              </a:spcBef>
              <a:defRPr sz="1200"/>
            </a:lvl1pPr>
            <a:lvl2pPr marL="447675" indent="-180975">
              <a:lnSpc>
                <a:spcPct val="100000"/>
              </a:lnSpc>
              <a:spcBef>
                <a:spcPts val="0"/>
              </a:spcBef>
              <a:buFont typeface="Calibri" panose="020F0502020204030204" pitchFamily="34" charset="0"/>
              <a:buChar char="̶"/>
              <a:defRPr sz="1200"/>
            </a:lvl2pPr>
            <a:lvl3pPr marL="717550" indent="-180975">
              <a:lnSpc>
                <a:spcPct val="100000"/>
              </a:lnSpc>
              <a:spcBef>
                <a:spcPts val="0"/>
              </a:spcBef>
              <a:defRPr sz="1200"/>
            </a:lvl3pPr>
          </a:lstStyle>
          <a:p>
            <a:pPr lvl="0"/>
            <a:r>
              <a:rPr lang="en-US" dirty="0"/>
              <a:t>Click to edit body</a:t>
            </a:r>
          </a:p>
          <a:p>
            <a:pPr lvl="1"/>
            <a:r>
              <a:rPr lang="en-US" dirty="0"/>
              <a:t>Second level</a:t>
            </a:r>
          </a:p>
          <a:p>
            <a:pPr lvl="2"/>
            <a:r>
              <a:rPr lang="en-US" dirty="0"/>
              <a:t>Third level</a:t>
            </a:r>
          </a:p>
        </p:txBody>
      </p:sp>
      <p:sp>
        <p:nvSpPr>
          <p:cNvPr id="8" name="TextBox 7">
            <a:extLst>
              <a:ext uri="{FF2B5EF4-FFF2-40B4-BE49-F238E27FC236}">
                <a16:creationId xmlns:a16="http://schemas.microsoft.com/office/drawing/2014/main" id="{13C25E0F-AA13-4A1C-A147-3B55C126D19A}"/>
              </a:ext>
            </a:extLst>
          </p:cNvPr>
          <p:cNvSpPr txBox="1"/>
          <p:nvPr/>
        </p:nvSpPr>
        <p:spPr>
          <a:xfrm>
            <a:off x="11277600" y="6421724"/>
            <a:ext cx="582415" cy="224100"/>
          </a:xfrm>
          <a:prstGeom prst="rect">
            <a:avLst/>
          </a:prstGeom>
          <a:noFill/>
        </p:spPr>
        <p:txBody>
          <a:bodyPr wrap="square" lIns="0" tIns="0" rIns="0" bIns="0" rtlCol="0" anchor="ctr">
            <a:noAutofit/>
          </a:bodyPr>
          <a:lstStyle/>
          <a:p>
            <a:pPr algn="r"/>
            <a:r>
              <a:rPr lang="en-AU" sz="900" b="0" dirty="0">
                <a:solidFill>
                  <a:schemeClr val="tx1"/>
                </a:solidFill>
                <a:latin typeface="Arial Black" panose="020B0A04020102020204" pitchFamily="34" charset="0"/>
                <a:ea typeface="Verdana" panose="020B0604030504040204" pitchFamily="34" charset="0"/>
              </a:rPr>
              <a:t>0</a:t>
            </a:r>
            <a:fld id="{60AF708F-EB2A-4A82-AA68-9EB7AEB7B00E}" type="slidenum">
              <a:rPr lang="en-AU" sz="900" b="0" smtClean="0">
                <a:solidFill>
                  <a:schemeClr val="tx1"/>
                </a:solidFill>
                <a:latin typeface="Arial Black" panose="020B0A04020102020204" pitchFamily="34" charset="0"/>
                <a:ea typeface="Verdana" panose="020B0604030504040204" pitchFamily="34" charset="0"/>
              </a:rPr>
              <a:pPr algn="r"/>
              <a:t>‹#›</a:t>
            </a:fld>
            <a:endParaRPr lang="en-AU" sz="900" b="0" dirty="0">
              <a:solidFill>
                <a:schemeClr val="tx1"/>
              </a:solidFill>
              <a:latin typeface="Arial Black" panose="020B0A04020102020204" pitchFamily="34" charset="0"/>
              <a:ea typeface="Verdana" panose="020B0604030504040204" pitchFamily="34" charset="0"/>
            </a:endParaRPr>
          </a:p>
        </p:txBody>
      </p:sp>
      <p:sp>
        <p:nvSpPr>
          <p:cNvPr id="3" name="Text Placeholder 2">
            <a:extLst>
              <a:ext uri="{FF2B5EF4-FFF2-40B4-BE49-F238E27FC236}">
                <a16:creationId xmlns:a16="http://schemas.microsoft.com/office/drawing/2014/main" id="{EE1E61DC-77C2-419E-9EE1-97EAF6F7A096}"/>
              </a:ext>
            </a:extLst>
          </p:cNvPr>
          <p:cNvSpPr>
            <a:spLocks noGrp="1"/>
          </p:cNvSpPr>
          <p:nvPr>
            <p:ph type="body" sz="quarter" idx="15" hasCustomPrompt="1"/>
          </p:nvPr>
        </p:nvSpPr>
        <p:spPr>
          <a:xfrm>
            <a:off x="346075" y="5526088"/>
            <a:ext cx="11499936" cy="699452"/>
          </a:xfrm>
          <a:prstGeom prst="rect">
            <a:avLst/>
          </a:prstGeom>
        </p:spPr>
        <p:txBody>
          <a:bodyPr lIns="0" tIns="0" rIns="0" bIns="0"/>
          <a:lstStyle>
            <a:lvl1pPr marL="0" indent="0">
              <a:lnSpc>
                <a:spcPct val="100000"/>
              </a:lnSpc>
              <a:spcBef>
                <a:spcPts val="0"/>
              </a:spcBef>
              <a:buNone/>
              <a:defRPr sz="1200"/>
            </a:lvl1pPr>
            <a:lvl2pPr marL="0" indent="0">
              <a:lnSpc>
                <a:spcPct val="100000"/>
              </a:lnSpc>
              <a:spcBef>
                <a:spcPts val="0"/>
              </a:spcBef>
              <a:buNone/>
              <a:defRPr/>
            </a:lvl2pPr>
            <a:lvl3pPr marL="0" indent="0">
              <a:lnSpc>
                <a:spcPct val="100000"/>
              </a:lnSpc>
              <a:spcBef>
                <a:spcPts val="0"/>
              </a:spcBef>
              <a:buNone/>
              <a:defRPr/>
            </a:lvl3pPr>
            <a:lvl4pPr marL="0" indent="0">
              <a:lnSpc>
                <a:spcPct val="100000"/>
              </a:lnSpc>
              <a:spcBef>
                <a:spcPts val="0"/>
              </a:spcBef>
              <a:buNone/>
              <a:defRPr/>
            </a:lvl4pPr>
            <a:lvl5pPr marL="0" indent="0">
              <a:lnSpc>
                <a:spcPct val="100000"/>
              </a:lnSpc>
              <a:spcBef>
                <a:spcPts val="0"/>
              </a:spcBef>
              <a:buNone/>
              <a:defRPr/>
            </a:lvl5pPr>
          </a:lstStyle>
          <a:p>
            <a:pPr lvl="0"/>
            <a:r>
              <a:rPr lang="en-US" dirty="0"/>
              <a:t>Click to edit implication</a:t>
            </a:r>
            <a:endParaRPr lang="en-AU" dirty="0"/>
          </a:p>
        </p:txBody>
      </p:sp>
    </p:spTree>
    <p:extLst>
      <p:ext uri="{BB962C8B-B14F-4D97-AF65-F5344CB8AC3E}">
        <p14:creationId xmlns:p14="http://schemas.microsoft.com/office/powerpoint/2010/main" val="599716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E LAST 5 MINUTES">
    <p:spTree>
      <p:nvGrpSpPr>
        <p:cNvPr id="1" name=""/>
        <p:cNvGrpSpPr/>
        <p:nvPr/>
      </p:nvGrpSpPr>
      <p:grpSpPr>
        <a:xfrm>
          <a:off x="0" y="0"/>
          <a:ext cx="0" cy="0"/>
          <a:chOff x="0" y="0"/>
          <a:chExt cx="0" cy="0"/>
        </a:xfrm>
      </p:grpSpPr>
      <p:sp>
        <p:nvSpPr>
          <p:cNvPr id="4" name="Hexagon 3">
            <a:extLst>
              <a:ext uri="{FF2B5EF4-FFF2-40B4-BE49-F238E27FC236}">
                <a16:creationId xmlns:a16="http://schemas.microsoft.com/office/drawing/2014/main" id="{3EA492A5-9F51-48CA-99BA-E6216AA28A18}"/>
              </a:ext>
            </a:extLst>
          </p:cNvPr>
          <p:cNvSpPr/>
          <p:nvPr/>
        </p:nvSpPr>
        <p:spPr>
          <a:xfrm rot="21002760">
            <a:off x="455932" y="685052"/>
            <a:ext cx="1954718" cy="1703504"/>
          </a:xfrm>
          <a:prstGeom prst="hexagon">
            <a:avLst>
              <a:gd name="adj" fmla="val 28286"/>
              <a:gd name="vf" fmla="val 115470"/>
            </a:avLst>
          </a:prstGeom>
          <a:ln w="12700">
            <a:solidFill>
              <a:schemeClr val="tx1"/>
            </a:solidFill>
          </a:ln>
        </p:spPr>
        <p:txBody>
          <a:bodyPr lIns="0" rIns="0" rtlCol="0" anchor="ctr">
            <a:noAutofit/>
          </a:bodyPr>
          <a:lstStyle/>
          <a:p>
            <a:pPr algn="l"/>
            <a:endParaRPr lang="en-AU" sz="800" b="0" i="0" u="none" strike="noStrike" baseline="0" dirty="0">
              <a:latin typeface="Arial Bold" panose="020B0704020202020204" pitchFamily="34" charset="0"/>
            </a:endParaRPr>
          </a:p>
        </p:txBody>
      </p:sp>
      <p:sp>
        <p:nvSpPr>
          <p:cNvPr id="21" name="Text Placeholder 20">
            <a:extLst>
              <a:ext uri="{FF2B5EF4-FFF2-40B4-BE49-F238E27FC236}">
                <a16:creationId xmlns:a16="http://schemas.microsoft.com/office/drawing/2014/main" id="{1D397C4E-4230-4052-8058-473732223426}"/>
              </a:ext>
            </a:extLst>
          </p:cNvPr>
          <p:cNvSpPr>
            <a:spLocks noGrp="1"/>
          </p:cNvSpPr>
          <p:nvPr>
            <p:ph type="body" sz="quarter" idx="12" hasCustomPrompt="1"/>
          </p:nvPr>
        </p:nvSpPr>
        <p:spPr>
          <a:xfrm>
            <a:off x="696925" y="2853136"/>
            <a:ext cx="1994400" cy="296464"/>
          </a:xfrm>
          <a:prstGeom prst="rect">
            <a:avLst/>
          </a:prstGeom>
        </p:spPr>
        <p:txBody>
          <a:bodyPr lIns="0" tIns="0" rIns="0" bIns="0" anchor="ctr"/>
          <a:lstStyle>
            <a:lvl1pPr marL="0" indent="0" algn="r">
              <a:lnSpc>
                <a:spcPct val="100000"/>
              </a:lnSpc>
              <a:spcBef>
                <a:spcPts val="0"/>
              </a:spcBef>
              <a:buNone/>
              <a:defRPr sz="18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dirty="0"/>
              <a:t>ONE</a:t>
            </a:r>
            <a:endParaRPr lang="en-AU" dirty="0"/>
          </a:p>
        </p:txBody>
      </p:sp>
      <p:sp>
        <p:nvSpPr>
          <p:cNvPr id="23" name="Text Placeholder 22">
            <a:extLst>
              <a:ext uri="{FF2B5EF4-FFF2-40B4-BE49-F238E27FC236}">
                <a16:creationId xmlns:a16="http://schemas.microsoft.com/office/drawing/2014/main" id="{1D4C2771-AEF7-4239-BA1C-25B587C00F1D}"/>
              </a:ext>
            </a:extLst>
          </p:cNvPr>
          <p:cNvSpPr>
            <a:spLocks noGrp="1"/>
          </p:cNvSpPr>
          <p:nvPr>
            <p:ph type="body" sz="quarter" idx="13" hasCustomPrompt="1"/>
          </p:nvPr>
        </p:nvSpPr>
        <p:spPr>
          <a:xfrm>
            <a:off x="696925" y="3247522"/>
            <a:ext cx="1994400" cy="2720372"/>
          </a:xfrm>
          <a:prstGeom prst="rect">
            <a:avLst/>
          </a:prstGeom>
        </p:spPr>
        <p:txBody>
          <a:bodyPr lIns="0" tIns="0" rIns="0" bIns="0"/>
          <a:lstStyle>
            <a:lvl1pPr marL="0" indent="0" algn="r">
              <a:lnSpc>
                <a:spcPct val="100000"/>
              </a:lnSpc>
              <a:spcBef>
                <a:spcPts val="0"/>
              </a:spcBef>
              <a:buNone/>
              <a:defRPr sz="1200"/>
            </a:lvl1pPr>
            <a:lvl2pPr marL="457200" indent="0" algn="r">
              <a:buNone/>
              <a:defRPr sz="1200"/>
            </a:lvl2pPr>
            <a:lvl3pPr marL="914400" indent="0" algn="r">
              <a:buNone/>
              <a:defRPr sz="1200"/>
            </a:lvl3pPr>
            <a:lvl4pPr marL="1371600" indent="0" algn="r">
              <a:buNone/>
              <a:defRPr sz="1200"/>
            </a:lvl4pPr>
            <a:lvl5pPr marL="1828800" indent="0" algn="r">
              <a:buNone/>
              <a:defRPr sz="1200"/>
            </a:lvl5pPr>
          </a:lstStyle>
          <a:p>
            <a:pPr lvl="0"/>
            <a:r>
              <a:rPr lang="en-US" dirty="0"/>
              <a:t>Place text here</a:t>
            </a:r>
            <a:endParaRPr lang="en-AU" dirty="0"/>
          </a:p>
        </p:txBody>
      </p:sp>
      <p:sp>
        <p:nvSpPr>
          <p:cNvPr id="24" name="Text Placeholder 20">
            <a:extLst>
              <a:ext uri="{FF2B5EF4-FFF2-40B4-BE49-F238E27FC236}">
                <a16:creationId xmlns:a16="http://schemas.microsoft.com/office/drawing/2014/main" id="{7F60A827-CA9D-4E8E-BE5E-67CA4248E842}"/>
              </a:ext>
            </a:extLst>
          </p:cNvPr>
          <p:cNvSpPr>
            <a:spLocks noGrp="1"/>
          </p:cNvSpPr>
          <p:nvPr>
            <p:ph type="body" sz="quarter" idx="14" hasCustomPrompt="1"/>
          </p:nvPr>
        </p:nvSpPr>
        <p:spPr>
          <a:xfrm>
            <a:off x="2900375" y="2853136"/>
            <a:ext cx="1994400" cy="296464"/>
          </a:xfrm>
          <a:prstGeom prst="rect">
            <a:avLst/>
          </a:prstGeom>
        </p:spPr>
        <p:txBody>
          <a:bodyPr lIns="0" tIns="0" rIns="0" bIns="0" anchor="ctr"/>
          <a:lstStyle>
            <a:lvl1pPr marL="0" indent="0" algn="r">
              <a:lnSpc>
                <a:spcPct val="100000"/>
              </a:lnSpc>
              <a:spcBef>
                <a:spcPts val="0"/>
              </a:spcBef>
              <a:buNone/>
              <a:defRPr sz="18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dirty="0"/>
              <a:t>TWO</a:t>
            </a:r>
            <a:endParaRPr lang="en-AU" dirty="0"/>
          </a:p>
        </p:txBody>
      </p:sp>
      <p:sp>
        <p:nvSpPr>
          <p:cNvPr id="25" name="Text Placeholder 22">
            <a:extLst>
              <a:ext uri="{FF2B5EF4-FFF2-40B4-BE49-F238E27FC236}">
                <a16:creationId xmlns:a16="http://schemas.microsoft.com/office/drawing/2014/main" id="{9DAE1650-60B9-4EE4-8989-0BD4C23F0CFC}"/>
              </a:ext>
            </a:extLst>
          </p:cNvPr>
          <p:cNvSpPr>
            <a:spLocks noGrp="1"/>
          </p:cNvSpPr>
          <p:nvPr>
            <p:ph type="body" sz="quarter" idx="15" hasCustomPrompt="1"/>
          </p:nvPr>
        </p:nvSpPr>
        <p:spPr>
          <a:xfrm>
            <a:off x="2900375" y="3247522"/>
            <a:ext cx="1994400" cy="2720372"/>
          </a:xfrm>
          <a:prstGeom prst="rect">
            <a:avLst/>
          </a:prstGeom>
        </p:spPr>
        <p:txBody>
          <a:bodyPr lIns="0" tIns="0" rIns="0" bIns="0"/>
          <a:lstStyle>
            <a:lvl1pPr marL="0" indent="0" algn="r">
              <a:lnSpc>
                <a:spcPct val="100000"/>
              </a:lnSpc>
              <a:spcBef>
                <a:spcPts val="0"/>
              </a:spcBef>
              <a:buNone/>
              <a:defRPr sz="1200"/>
            </a:lvl1pPr>
            <a:lvl2pPr marL="457200" indent="0" algn="r">
              <a:buNone/>
              <a:defRPr sz="1200"/>
            </a:lvl2pPr>
            <a:lvl3pPr marL="914400" indent="0" algn="r">
              <a:buNone/>
              <a:defRPr sz="1200"/>
            </a:lvl3pPr>
            <a:lvl4pPr marL="1371600" indent="0" algn="r">
              <a:buNone/>
              <a:defRPr sz="1200"/>
            </a:lvl4pPr>
            <a:lvl5pPr marL="1828800" indent="0" algn="r">
              <a:buNone/>
              <a:defRPr sz="1200"/>
            </a:lvl5pPr>
          </a:lstStyle>
          <a:p>
            <a:pPr lvl="0"/>
            <a:r>
              <a:rPr lang="en-US" dirty="0"/>
              <a:t>Place text here</a:t>
            </a:r>
            <a:endParaRPr lang="en-AU" dirty="0"/>
          </a:p>
        </p:txBody>
      </p:sp>
      <p:sp>
        <p:nvSpPr>
          <p:cNvPr id="26" name="Text Placeholder 20">
            <a:extLst>
              <a:ext uri="{FF2B5EF4-FFF2-40B4-BE49-F238E27FC236}">
                <a16:creationId xmlns:a16="http://schemas.microsoft.com/office/drawing/2014/main" id="{E661BF78-D84D-477B-99B3-9965ED7EE717}"/>
              </a:ext>
            </a:extLst>
          </p:cNvPr>
          <p:cNvSpPr>
            <a:spLocks noGrp="1"/>
          </p:cNvSpPr>
          <p:nvPr>
            <p:ph type="body" sz="quarter" idx="16" hasCustomPrompt="1"/>
          </p:nvPr>
        </p:nvSpPr>
        <p:spPr>
          <a:xfrm>
            <a:off x="5103825" y="2853136"/>
            <a:ext cx="1994400" cy="296464"/>
          </a:xfrm>
          <a:prstGeom prst="rect">
            <a:avLst/>
          </a:prstGeom>
        </p:spPr>
        <p:txBody>
          <a:bodyPr lIns="0" tIns="0" rIns="0" bIns="0" anchor="ctr"/>
          <a:lstStyle>
            <a:lvl1pPr marL="0" indent="0" algn="r">
              <a:lnSpc>
                <a:spcPct val="100000"/>
              </a:lnSpc>
              <a:spcBef>
                <a:spcPts val="0"/>
              </a:spcBef>
              <a:buNone/>
              <a:defRPr sz="18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dirty="0"/>
              <a:t>THREE</a:t>
            </a:r>
            <a:endParaRPr lang="en-AU" dirty="0"/>
          </a:p>
        </p:txBody>
      </p:sp>
      <p:sp>
        <p:nvSpPr>
          <p:cNvPr id="27" name="Text Placeholder 22">
            <a:extLst>
              <a:ext uri="{FF2B5EF4-FFF2-40B4-BE49-F238E27FC236}">
                <a16:creationId xmlns:a16="http://schemas.microsoft.com/office/drawing/2014/main" id="{E4A03EC8-1C96-4F56-8846-672FA4CD0566}"/>
              </a:ext>
            </a:extLst>
          </p:cNvPr>
          <p:cNvSpPr>
            <a:spLocks noGrp="1"/>
          </p:cNvSpPr>
          <p:nvPr>
            <p:ph type="body" sz="quarter" idx="17" hasCustomPrompt="1"/>
          </p:nvPr>
        </p:nvSpPr>
        <p:spPr>
          <a:xfrm>
            <a:off x="5103825" y="3247522"/>
            <a:ext cx="1994400" cy="2720372"/>
          </a:xfrm>
          <a:prstGeom prst="rect">
            <a:avLst/>
          </a:prstGeom>
        </p:spPr>
        <p:txBody>
          <a:bodyPr lIns="0" tIns="0" rIns="0" bIns="0"/>
          <a:lstStyle>
            <a:lvl1pPr marL="0" indent="0" algn="r">
              <a:lnSpc>
                <a:spcPct val="100000"/>
              </a:lnSpc>
              <a:spcBef>
                <a:spcPts val="0"/>
              </a:spcBef>
              <a:buNone/>
              <a:defRPr sz="1200"/>
            </a:lvl1pPr>
            <a:lvl2pPr marL="457200" indent="0" algn="r">
              <a:buNone/>
              <a:defRPr sz="1200"/>
            </a:lvl2pPr>
            <a:lvl3pPr marL="914400" indent="0" algn="r">
              <a:buNone/>
              <a:defRPr sz="1200"/>
            </a:lvl3pPr>
            <a:lvl4pPr marL="1371600" indent="0" algn="r">
              <a:buNone/>
              <a:defRPr sz="1200"/>
            </a:lvl4pPr>
            <a:lvl5pPr marL="1828800" indent="0" algn="r">
              <a:buNone/>
              <a:defRPr sz="1200"/>
            </a:lvl5pPr>
          </a:lstStyle>
          <a:p>
            <a:pPr lvl="0"/>
            <a:r>
              <a:rPr lang="en-US" dirty="0"/>
              <a:t>Place text here</a:t>
            </a:r>
            <a:endParaRPr lang="en-AU" dirty="0"/>
          </a:p>
        </p:txBody>
      </p:sp>
      <p:sp>
        <p:nvSpPr>
          <p:cNvPr id="28" name="Text Placeholder 20">
            <a:extLst>
              <a:ext uri="{FF2B5EF4-FFF2-40B4-BE49-F238E27FC236}">
                <a16:creationId xmlns:a16="http://schemas.microsoft.com/office/drawing/2014/main" id="{E063E506-850C-4897-BEEC-17001DF76081}"/>
              </a:ext>
            </a:extLst>
          </p:cNvPr>
          <p:cNvSpPr>
            <a:spLocks noGrp="1"/>
          </p:cNvSpPr>
          <p:nvPr>
            <p:ph type="body" sz="quarter" idx="18" hasCustomPrompt="1"/>
          </p:nvPr>
        </p:nvSpPr>
        <p:spPr>
          <a:xfrm>
            <a:off x="7307275" y="2853136"/>
            <a:ext cx="1994400" cy="296464"/>
          </a:xfrm>
          <a:prstGeom prst="rect">
            <a:avLst/>
          </a:prstGeom>
        </p:spPr>
        <p:txBody>
          <a:bodyPr lIns="0" tIns="0" rIns="0" bIns="0" anchor="ctr"/>
          <a:lstStyle>
            <a:lvl1pPr marL="0" indent="0" algn="r">
              <a:lnSpc>
                <a:spcPct val="100000"/>
              </a:lnSpc>
              <a:spcBef>
                <a:spcPts val="0"/>
              </a:spcBef>
              <a:buNone/>
              <a:defRPr sz="18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dirty="0"/>
              <a:t>FOUR</a:t>
            </a:r>
            <a:endParaRPr lang="en-AU" dirty="0"/>
          </a:p>
        </p:txBody>
      </p:sp>
      <p:sp>
        <p:nvSpPr>
          <p:cNvPr id="29" name="Text Placeholder 22">
            <a:extLst>
              <a:ext uri="{FF2B5EF4-FFF2-40B4-BE49-F238E27FC236}">
                <a16:creationId xmlns:a16="http://schemas.microsoft.com/office/drawing/2014/main" id="{0165EEC1-3953-4732-AA4D-B1E21A562FF8}"/>
              </a:ext>
            </a:extLst>
          </p:cNvPr>
          <p:cNvSpPr>
            <a:spLocks noGrp="1"/>
          </p:cNvSpPr>
          <p:nvPr>
            <p:ph type="body" sz="quarter" idx="19" hasCustomPrompt="1"/>
          </p:nvPr>
        </p:nvSpPr>
        <p:spPr>
          <a:xfrm>
            <a:off x="7307275" y="3247522"/>
            <a:ext cx="1994400" cy="2720372"/>
          </a:xfrm>
          <a:prstGeom prst="rect">
            <a:avLst/>
          </a:prstGeom>
        </p:spPr>
        <p:txBody>
          <a:bodyPr lIns="0" tIns="0" rIns="0" bIns="0"/>
          <a:lstStyle>
            <a:lvl1pPr marL="0" indent="0" algn="r">
              <a:lnSpc>
                <a:spcPct val="100000"/>
              </a:lnSpc>
              <a:spcBef>
                <a:spcPts val="0"/>
              </a:spcBef>
              <a:buNone/>
              <a:defRPr sz="1200"/>
            </a:lvl1pPr>
            <a:lvl2pPr marL="457200" indent="0" algn="r">
              <a:buNone/>
              <a:defRPr sz="1200"/>
            </a:lvl2pPr>
            <a:lvl3pPr marL="914400" indent="0" algn="r">
              <a:buNone/>
              <a:defRPr sz="1200"/>
            </a:lvl3pPr>
            <a:lvl4pPr marL="1371600" indent="0" algn="r">
              <a:buNone/>
              <a:defRPr sz="1200"/>
            </a:lvl4pPr>
            <a:lvl5pPr marL="1828800" indent="0" algn="r">
              <a:buNone/>
              <a:defRPr sz="1200"/>
            </a:lvl5pPr>
          </a:lstStyle>
          <a:p>
            <a:pPr lvl="0"/>
            <a:r>
              <a:rPr lang="en-US" dirty="0"/>
              <a:t>Place text here</a:t>
            </a:r>
            <a:endParaRPr lang="en-AU" dirty="0"/>
          </a:p>
        </p:txBody>
      </p:sp>
      <p:sp>
        <p:nvSpPr>
          <p:cNvPr id="30" name="Text Placeholder 20">
            <a:extLst>
              <a:ext uri="{FF2B5EF4-FFF2-40B4-BE49-F238E27FC236}">
                <a16:creationId xmlns:a16="http://schemas.microsoft.com/office/drawing/2014/main" id="{6CCF8C70-0B6B-484A-92C3-149BB38333D4}"/>
              </a:ext>
            </a:extLst>
          </p:cNvPr>
          <p:cNvSpPr>
            <a:spLocks noGrp="1"/>
          </p:cNvSpPr>
          <p:nvPr>
            <p:ph type="body" sz="quarter" idx="20" hasCustomPrompt="1"/>
          </p:nvPr>
        </p:nvSpPr>
        <p:spPr>
          <a:xfrm>
            <a:off x="9510725" y="2853136"/>
            <a:ext cx="1994400" cy="296464"/>
          </a:xfrm>
          <a:prstGeom prst="rect">
            <a:avLst/>
          </a:prstGeom>
        </p:spPr>
        <p:txBody>
          <a:bodyPr lIns="0" tIns="0" rIns="0" bIns="0" anchor="ctr"/>
          <a:lstStyle>
            <a:lvl1pPr marL="0" indent="0" algn="r">
              <a:lnSpc>
                <a:spcPct val="100000"/>
              </a:lnSpc>
              <a:spcBef>
                <a:spcPts val="0"/>
              </a:spcBef>
              <a:buNone/>
              <a:defRPr sz="1800" b="1">
                <a:solidFill>
                  <a:schemeClr val="tx2"/>
                </a:solidFill>
                <a:latin typeface="+mj-lt"/>
              </a:defRPr>
            </a:lvl1pPr>
            <a:lvl2pPr marL="457200" indent="0">
              <a:buNone/>
              <a:defRPr b="1">
                <a:solidFill>
                  <a:schemeClr val="tx2"/>
                </a:solidFill>
                <a:latin typeface="+mj-lt"/>
              </a:defRPr>
            </a:lvl2pPr>
            <a:lvl3pPr marL="914400" indent="0">
              <a:buNone/>
              <a:defRPr b="1">
                <a:solidFill>
                  <a:schemeClr val="tx2"/>
                </a:solidFill>
                <a:latin typeface="+mj-lt"/>
              </a:defRPr>
            </a:lvl3pPr>
            <a:lvl4pPr marL="1371600" indent="0">
              <a:buNone/>
              <a:defRPr b="1">
                <a:solidFill>
                  <a:schemeClr val="tx2"/>
                </a:solidFill>
                <a:latin typeface="+mj-lt"/>
              </a:defRPr>
            </a:lvl4pPr>
            <a:lvl5pPr marL="1828800" indent="0">
              <a:buNone/>
              <a:defRPr b="1">
                <a:solidFill>
                  <a:schemeClr val="tx2"/>
                </a:solidFill>
                <a:latin typeface="+mj-lt"/>
              </a:defRPr>
            </a:lvl5pPr>
          </a:lstStyle>
          <a:p>
            <a:pPr lvl="0"/>
            <a:r>
              <a:rPr lang="en-US" dirty="0"/>
              <a:t>FIVE</a:t>
            </a:r>
            <a:endParaRPr lang="en-AU" dirty="0"/>
          </a:p>
        </p:txBody>
      </p:sp>
      <p:sp>
        <p:nvSpPr>
          <p:cNvPr id="31" name="Text Placeholder 22">
            <a:extLst>
              <a:ext uri="{FF2B5EF4-FFF2-40B4-BE49-F238E27FC236}">
                <a16:creationId xmlns:a16="http://schemas.microsoft.com/office/drawing/2014/main" id="{8F238B59-DB37-447F-86AF-50280847A4BB}"/>
              </a:ext>
            </a:extLst>
          </p:cNvPr>
          <p:cNvSpPr>
            <a:spLocks noGrp="1"/>
          </p:cNvSpPr>
          <p:nvPr>
            <p:ph type="body" sz="quarter" idx="21" hasCustomPrompt="1"/>
          </p:nvPr>
        </p:nvSpPr>
        <p:spPr>
          <a:xfrm>
            <a:off x="9510725" y="3247522"/>
            <a:ext cx="1994400" cy="2720372"/>
          </a:xfrm>
          <a:prstGeom prst="rect">
            <a:avLst/>
          </a:prstGeom>
        </p:spPr>
        <p:txBody>
          <a:bodyPr lIns="0" tIns="0" rIns="0" bIns="0"/>
          <a:lstStyle>
            <a:lvl1pPr marL="0" indent="0" algn="r">
              <a:lnSpc>
                <a:spcPct val="100000"/>
              </a:lnSpc>
              <a:spcBef>
                <a:spcPts val="0"/>
              </a:spcBef>
              <a:buNone/>
              <a:defRPr sz="1200"/>
            </a:lvl1pPr>
            <a:lvl2pPr marL="457200" indent="0" algn="r">
              <a:buNone/>
              <a:defRPr sz="1200"/>
            </a:lvl2pPr>
            <a:lvl3pPr marL="914400" indent="0" algn="r">
              <a:buNone/>
              <a:defRPr sz="1200"/>
            </a:lvl3pPr>
            <a:lvl4pPr marL="1371600" indent="0" algn="r">
              <a:buNone/>
              <a:defRPr sz="1200"/>
            </a:lvl4pPr>
            <a:lvl5pPr marL="1828800" indent="0" algn="r">
              <a:buNone/>
              <a:defRPr sz="1200"/>
            </a:lvl5pPr>
          </a:lstStyle>
          <a:p>
            <a:pPr lvl="0"/>
            <a:r>
              <a:rPr lang="en-US" dirty="0"/>
              <a:t>Place text here</a:t>
            </a:r>
            <a:endParaRPr lang="en-AU" dirty="0"/>
          </a:p>
        </p:txBody>
      </p:sp>
      <p:sp>
        <p:nvSpPr>
          <p:cNvPr id="17" name="TextBox 16">
            <a:extLst>
              <a:ext uri="{FF2B5EF4-FFF2-40B4-BE49-F238E27FC236}">
                <a16:creationId xmlns:a16="http://schemas.microsoft.com/office/drawing/2014/main" id="{AD14EC94-B909-4FF8-AAAE-8EF4425A801E}"/>
              </a:ext>
            </a:extLst>
          </p:cNvPr>
          <p:cNvSpPr txBox="1"/>
          <p:nvPr/>
        </p:nvSpPr>
        <p:spPr>
          <a:xfrm>
            <a:off x="11277600" y="6421724"/>
            <a:ext cx="582415" cy="224100"/>
          </a:xfrm>
          <a:prstGeom prst="rect">
            <a:avLst/>
          </a:prstGeom>
          <a:noFill/>
        </p:spPr>
        <p:txBody>
          <a:bodyPr wrap="square" lIns="0" tIns="0" rIns="0" bIns="0" rtlCol="0" anchor="ctr">
            <a:noAutofit/>
          </a:bodyPr>
          <a:lstStyle/>
          <a:p>
            <a:pPr algn="r"/>
            <a:r>
              <a:rPr lang="en-AU" sz="900" b="0" dirty="0">
                <a:solidFill>
                  <a:schemeClr val="tx1"/>
                </a:solidFill>
                <a:latin typeface="Arial Black" panose="020B0A04020102020204" pitchFamily="34" charset="0"/>
                <a:ea typeface="Verdana" panose="020B0604030504040204" pitchFamily="34" charset="0"/>
              </a:rPr>
              <a:t>0</a:t>
            </a:r>
            <a:fld id="{60AF708F-EB2A-4A82-AA68-9EB7AEB7B00E}" type="slidenum">
              <a:rPr lang="en-AU" sz="900" b="0" smtClean="0">
                <a:solidFill>
                  <a:schemeClr val="tx1"/>
                </a:solidFill>
                <a:latin typeface="Arial Black" panose="020B0A04020102020204" pitchFamily="34" charset="0"/>
                <a:ea typeface="Verdana" panose="020B0604030504040204" pitchFamily="34" charset="0"/>
              </a:rPr>
              <a:pPr algn="r"/>
              <a:t>‹#›</a:t>
            </a:fld>
            <a:endParaRPr lang="en-AU" sz="900" b="0" dirty="0">
              <a:solidFill>
                <a:schemeClr val="tx1"/>
              </a:solidFill>
              <a:latin typeface="Arial Black" panose="020B0A04020102020204" pitchFamily="34" charset="0"/>
              <a:ea typeface="Verdana" panose="020B0604030504040204" pitchFamily="34" charset="0"/>
            </a:endParaRPr>
          </a:p>
        </p:txBody>
      </p:sp>
      <p:pic>
        <p:nvPicPr>
          <p:cNvPr id="5" name="Graphic 4">
            <a:extLst>
              <a:ext uri="{FF2B5EF4-FFF2-40B4-BE49-F238E27FC236}">
                <a16:creationId xmlns:a16="http://schemas.microsoft.com/office/drawing/2014/main" id="{C1D28B28-9478-4ADB-911A-51FB1F7139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469" y="626054"/>
            <a:ext cx="1898905" cy="2117627"/>
          </a:xfrm>
          <a:prstGeom prst="rect">
            <a:avLst/>
          </a:prstGeom>
        </p:spPr>
      </p:pic>
      <p:sp>
        <p:nvSpPr>
          <p:cNvPr id="19" name="Text Placeholder 18">
            <a:extLst>
              <a:ext uri="{FF2B5EF4-FFF2-40B4-BE49-F238E27FC236}">
                <a16:creationId xmlns:a16="http://schemas.microsoft.com/office/drawing/2014/main" id="{65A8DE2C-B4E9-4D47-8DB0-2A72F9937C52}"/>
              </a:ext>
            </a:extLst>
          </p:cNvPr>
          <p:cNvSpPr>
            <a:spLocks noGrp="1"/>
          </p:cNvSpPr>
          <p:nvPr>
            <p:ph type="body" sz="quarter" idx="11" hasCustomPrompt="1"/>
          </p:nvPr>
        </p:nvSpPr>
        <p:spPr>
          <a:xfrm>
            <a:off x="2782903" y="953606"/>
            <a:ext cx="3632411" cy="812886"/>
          </a:xfrm>
          <a:prstGeom prst="rect">
            <a:avLst/>
          </a:prstGeom>
        </p:spPr>
        <p:txBody>
          <a:bodyPr lIns="0" tIns="0" rIns="0" bIns="0" anchor="t"/>
          <a:lstStyle>
            <a:lvl1pPr marL="0" indent="0">
              <a:lnSpc>
                <a:spcPts val="3500"/>
              </a:lnSpc>
              <a:spcBef>
                <a:spcPts val="0"/>
              </a:spcBef>
              <a:buNone/>
              <a:defRPr sz="3200" b="1" cap="all" baseline="0">
                <a:latin typeface="+mj-lt"/>
              </a:defRPr>
            </a:lvl1pPr>
            <a:lvl2pPr marL="457200" indent="0">
              <a:lnSpc>
                <a:spcPct val="100000"/>
              </a:lnSpc>
              <a:spcBef>
                <a:spcPts val="0"/>
              </a:spcBef>
              <a:buNone/>
              <a:defRPr sz="3200" b="1">
                <a:latin typeface="+mj-lt"/>
              </a:defRPr>
            </a:lvl2pPr>
            <a:lvl3pPr marL="914400" indent="0">
              <a:lnSpc>
                <a:spcPct val="100000"/>
              </a:lnSpc>
              <a:spcBef>
                <a:spcPts val="0"/>
              </a:spcBef>
              <a:buNone/>
              <a:defRPr sz="3200" b="1">
                <a:latin typeface="+mj-lt"/>
              </a:defRPr>
            </a:lvl3pPr>
            <a:lvl4pPr marL="1371600" indent="0">
              <a:lnSpc>
                <a:spcPct val="100000"/>
              </a:lnSpc>
              <a:spcBef>
                <a:spcPts val="0"/>
              </a:spcBef>
              <a:buNone/>
              <a:defRPr sz="3200" b="1">
                <a:latin typeface="+mj-lt"/>
              </a:defRPr>
            </a:lvl4pPr>
            <a:lvl5pPr marL="1828800" indent="0">
              <a:lnSpc>
                <a:spcPct val="100000"/>
              </a:lnSpc>
              <a:spcBef>
                <a:spcPts val="0"/>
              </a:spcBef>
              <a:buNone/>
              <a:defRPr sz="3200" b="1">
                <a:latin typeface="+mj-lt"/>
              </a:defRPr>
            </a:lvl5pPr>
          </a:lstStyle>
          <a:p>
            <a:pPr lvl="0"/>
            <a:r>
              <a:rPr lang="en-US" dirty="0"/>
              <a:t>THE LAST FIVE</a:t>
            </a:r>
            <a:br>
              <a:rPr lang="en-US" dirty="0"/>
            </a:br>
            <a:r>
              <a:rPr lang="en-US" dirty="0"/>
              <a:t>MINUTES</a:t>
            </a:r>
            <a:endParaRPr lang="en-AU" dirty="0"/>
          </a:p>
        </p:txBody>
      </p:sp>
    </p:spTree>
    <p:extLst>
      <p:ext uri="{BB962C8B-B14F-4D97-AF65-F5344CB8AC3E}">
        <p14:creationId xmlns:p14="http://schemas.microsoft.com/office/powerpoint/2010/main" val="1340560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mp;C'S">
    <p:spTree>
      <p:nvGrpSpPr>
        <p:cNvPr id="1" name=""/>
        <p:cNvGrpSpPr/>
        <p:nvPr/>
      </p:nvGrpSpPr>
      <p:grpSpPr>
        <a:xfrm>
          <a:off x="0" y="0"/>
          <a:ext cx="0" cy="0"/>
          <a:chOff x="0" y="0"/>
          <a:chExt cx="0" cy="0"/>
        </a:xfrm>
      </p:grpSpPr>
      <p:sp>
        <p:nvSpPr>
          <p:cNvPr id="11" name="Content Placeholder 5">
            <a:extLst>
              <a:ext uri="{FF2B5EF4-FFF2-40B4-BE49-F238E27FC236}">
                <a16:creationId xmlns:a16="http://schemas.microsoft.com/office/drawing/2014/main" id="{CBC0EC5F-8B0B-4C76-AA4D-8DFC10924085}"/>
              </a:ext>
            </a:extLst>
          </p:cNvPr>
          <p:cNvSpPr txBox="1">
            <a:spLocks/>
          </p:cNvSpPr>
          <p:nvPr/>
        </p:nvSpPr>
        <p:spPr>
          <a:xfrm>
            <a:off x="343728" y="1217840"/>
            <a:ext cx="11519306" cy="4947244"/>
          </a:xfrm>
          <a:prstGeom prst="rect">
            <a:avLst/>
          </a:prstGeom>
          <a:noFill/>
        </p:spPr>
        <p:txBody>
          <a:bodyPr numCol="4" spcCol="180000" anchor="t">
            <a:noAutofit/>
          </a:bodyPr>
          <a:lstStyle>
            <a:lvl1pPr marL="0" indent="0" algn="l" defTabSz="914400" rtl="0" eaLnBrk="1" latinLnBrk="0" hangingPunct="1">
              <a:spcBef>
                <a:spcPts val="1800"/>
              </a:spcBef>
              <a:buFont typeface="Arial" pitchFamily="34" charset="0"/>
              <a:buNone/>
              <a:defRPr sz="1600" kern="1200">
                <a:solidFill>
                  <a:schemeClr val="tx1"/>
                </a:solidFill>
                <a:latin typeface="+mn-lt"/>
                <a:ea typeface="+mn-ea"/>
                <a:cs typeface="+mn-cs"/>
              </a:defRPr>
            </a:lvl1pPr>
            <a:lvl2pPr marL="285750" indent="-285750" algn="l" defTabSz="914400" rtl="0" eaLnBrk="1" latinLnBrk="0" hangingPunct="1">
              <a:spcBef>
                <a:spcPts val="1200"/>
              </a:spcBef>
              <a:buFont typeface="Wingdings" pitchFamily="2" charset="2"/>
              <a:buChar char="§"/>
              <a:defRPr sz="1400" kern="1200">
                <a:solidFill>
                  <a:schemeClr val="tx1"/>
                </a:solidFill>
                <a:latin typeface="+mn-lt"/>
                <a:ea typeface="+mn-ea"/>
                <a:cs typeface="+mn-cs"/>
              </a:defRPr>
            </a:lvl2pPr>
            <a:lvl3pPr marL="504825" indent="-228600" algn="l" defTabSz="914400" rtl="0" eaLnBrk="1" latinLnBrk="0" hangingPunct="1">
              <a:spcBef>
                <a:spcPts val="600"/>
              </a:spcBef>
              <a:buFont typeface="Arial" pitchFamily="34" charset="0"/>
              <a:buChar char="•"/>
              <a:defRPr sz="1200" kern="1200">
                <a:solidFill>
                  <a:schemeClr val="tx1"/>
                </a:solidFill>
                <a:latin typeface="+mn-lt"/>
                <a:ea typeface="+mn-ea"/>
                <a:cs typeface="+mn-cs"/>
              </a:defRPr>
            </a:lvl3pPr>
            <a:lvl4pPr marL="768350" indent="-228600" algn="l" defTabSz="914400" rtl="0" eaLnBrk="1" latinLnBrk="0" hangingPunct="1">
              <a:spcBef>
                <a:spcPts val="600"/>
              </a:spcBef>
              <a:buFont typeface="Arial" pitchFamily="34" charset="0"/>
              <a:buChar char="–"/>
              <a:defRPr sz="1100" kern="1200">
                <a:solidFill>
                  <a:schemeClr val="tx1"/>
                </a:solidFill>
                <a:latin typeface="+mn-lt"/>
                <a:ea typeface="+mn-ea"/>
                <a:cs typeface="+mn-cs"/>
              </a:defRPr>
            </a:lvl4pPr>
            <a:lvl5pPr marL="1000125" indent="-228600" algn="l" defTabSz="914400" rtl="0" eaLnBrk="1" latinLnBrk="0" hangingPunct="1">
              <a:spcBef>
                <a:spcPts val="600"/>
              </a:spcBef>
              <a:buFont typeface="Arial" pitchFamily="34" charset="0"/>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AU" sz="700" b="1" dirty="0"/>
              <a:t>In these Terms and Conditions:</a:t>
            </a:r>
          </a:p>
          <a:p>
            <a:pPr algn="just">
              <a:spcBef>
                <a:spcPts val="600"/>
              </a:spcBef>
            </a:pPr>
            <a:r>
              <a:rPr lang="en-AU" sz="600" b="1" dirty="0">
                <a:ea typeface="MS PGothic"/>
                <a:cs typeface="Calibri"/>
              </a:rPr>
              <a:t>Fiftyfive5’s Standard Terms and Conditions</a:t>
            </a:r>
          </a:p>
          <a:p>
            <a:pPr algn="just">
              <a:spcBef>
                <a:spcPts val="600"/>
              </a:spcBef>
            </a:pPr>
            <a:r>
              <a:rPr lang="en-AU" sz="600" b="1" dirty="0">
                <a:ea typeface="MS PGothic"/>
                <a:cs typeface="Calibri"/>
              </a:rPr>
              <a:t>In these Terms and Conditions:</a:t>
            </a:r>
          </a:p>
          <a:p>
            <a:pPr>
              <a:spcBef>
                <a:spcPts val="600"/>
              </a:spcBef>
            </a:pPr>
            <a:r>
              <a:rPr lang="en-AU" sz="600" b="1" dirty="0">
                <a:ea typeface="MS PGothic"/>
                <a:cs typeface="Calibri"/>
              </a:rPr>
              <a:t>Documents </a:t>
            </a:r>
            <a:r>
              <a:rPr lang="en-AU" sz="600" dirty="0">
                <a:ea typeface="MS PGothic"/>
                <a:cs typeface="Calibri"/>
              </a:rPr>
              <a:t>mean any written material prepared by Fifty-five 5 (including, but not limited to, work plans, proposals, presentations, and reports) computer software or other property related to the Project.</a:t>
            </a:r>
            <a:r>
              <a:rPr lang="en-AU" sz="600" b="1" dirty="0">
                <a:ea typeface="MS PGothic"/>
                <a:cs typeface="Calibri"/>
              </a:rPr>
              <a:t> </a:t>
            </a:r>
          </a:p>
          <a:p>
            <a:pPr algn="just">
              <a:spcBef>
                <a:spcPts val="600"/>
              </a:spcBef>
            </a:pPr>
            <a:r>
              <a:rPr lang="en-AU" sz="600" b="1" dirty="0">
                <a:ea typeface="MS PGothic"/>
                <a:cs typeface="Calibri"/>
              </a:rPr>
              <a:t>Participant </a:t>
            </a:r>
            <a:r>
              <a:rPr lang="en-AU" sz="600" dirty="0">
                <a:ea typeface="MS PGothic"/>
                <a:cs typeface="Calibri"/>
              </a:rPr>
              <a:t>means a person that participates in a market research study conducted by us. </a:t>
            </a:r>
          </a:p>
          <a:p>
            <a:pPr algn="just">
              <a:spcBef>
                <a:spcPts val="600"/>
              </a:spcBef>
            </a:pPr>
            <a:r>
              <a:rPr lang="en-AU" sz="600" b="1" dirty="0">
                <a:ea typeface="MS PGothic"/>
                <a:cs typeface="Calibri"/>
              </a:rPr>
              <a:t>Project </a:t>
            </a:r>
            <a:r>
              <a:rPr lang="en-AU" sz="600" dirty="0">
                <a:ea typeface="MS PGothic"/>
                <a:cs typeface="Calibri"/>
              </a:rPr>
              <a:t>means the market research study or other consulting services requested by you the scope and nature of which are described in the Proposal.</a:t>
            </a:r>
          </a:p>
          <a:p>
            <a:pPr algn="just">
              <a:spcBef>
                <a:spcPts val="600"/>
              </a:spcBef>
            </a:pPr>
            <a:r>
              <a:rPr lang="en-AU" sz="600" b="1" dirty="0">
                <a:ea typeface="MS PGothic"/>
                <a:cs typeface="Calibri"/>
              </a:rPr>
              <a:t>Proposal </a:t>
            </a:r>
            <a:r>
              <a:rPr lang="en-AU" sz="600" dirty="0">
                <a:ea typeface="MS PGothic"/>
                <a:cs typeface="Calibri"/>
              </a:rPr>
              <a:t>means the attached document.  </a:t>
            </a:r>
          </a:p>
          <a:p>
            <a:pPr algn="just">
              <a:spcBef>
                <a:spcPts val="600"/>
              </a:spcBef>
            </a:pPr>
            <a:r>
              <a:rPr lang="en-AU" sz="600" b="1" dirty="0">
                <a:ea typeface="MS PGothic"/>
                <a:cs typeface="Calibri"/>
              </a:rPr>
              <a:t>You, </a:t>
            </a:r>
            <a:r>
              <a:rPr lang="en-AU" sz="600" dirty="0">
                <a:ea typeface="MS PGothic"/>
                <a:cs typeface="Calibri"/>
              </a:rPr>
              <a:t>are the client. </a:t>
            </a:r>
          </a:p>
          <a:p>
            <a:pPr algn="just">
              <a:spcBef>
                <a:spcPts val="600"/>
              </a:spcBef>
            </a:pPr>
            <a:r>
              <a:rPr lang="en-AU" sz="600" b="1" dirty="0">
                <a:ea typeface="MS PGothic"/>
                <a:cs typeface="Calibri"/>
              </a:rPr>
              <a:t>Us </a:t>
            </a:r>
            <a:r>
              <a:rPr lang="en-AU" sz="600" dirty="0">
                <a:ea typeface="MS PGothic"/>
                <a:cs typeface="Calibri"/>
              </a:rPr>
              <a:t>or</a:t>
            </a:r>
            <a:r>
              <a:rPr lang="en-AU" sz="600" b="1" dirty="0">
                <a:ea typeface="MS PGothic"/>
                <a:cs typeface="Calibri"/>
              </a:rPr>
              <a:t> We</a:t>
            </a:r>
            <a:r>
              <a:rPr lang="en-AU" sz="600" dirty="0">
                <a:ea typeface="MS PGothic"/>
                <a:cs typeface="Calibri"/>
              </a:rPr>
              <a:t>, refers to </a:t>
            </a:r>
            <a:r>
              <a:rPr lang="en-AU" sz="600" b="1" dirty="0">
                <a:ea typeface="MS PGothic"/>
                <a:cs typeface="Calibri"/>
              </a:rPr>
              <a:t>Fiftyfive5, </a:t>
            </a:r>
            <a:r>
              <a:rPr lang="en-AU" sz="600" dirty="0">
                <a:ea typeface="MS PGothic"/>
                <a:cs typeface="Calibri"/>
              </a:rPr>
              <a:t>the provider of research and consultancy services. </a:t>
            </a:r>
          </a:p>
          <a:p>
            <a:pPr algn="just">
              <a:spcBef>
                <a:spcPts val="600"/>
              </a:spcBef>
            </a:pPr>
            <a:r>
              <a:rPr lang="en-AU" sz="600" b="1" dirty="0">
                <a:ea typeface="MS PGothic"/>
                <a:cs typeface="Calibri"/>
              </a:rPr>
              <a:t>Parties</a:t>
            </a:r>
            <a:r>
              <a:rPr lang="en-AU" sz="600" dirty="0">
                <a:ea typeface="MS PGothic"/>
                <a:cs typeface="Calibri"/>
              </a:rPr>
              <a:t>,  refers to </a:t>
            </a:r>
            <a:r>
              <a:rPr lang="en-AU" sz="600" b="1" dirty="0">
                <a:ea typeface="MS PGothic"/>
                <a:cs typeface="Calibri"/>
              </a:rPr>
              <a:t>Fiftyfive5 </a:t>
            </a:r>
            <a:r>
              <a:rPr lang="en-AU" sz="600" dirty="0">
                <a:ea typeface="MS PGothic"/>
                <a:cs typeface="Calibri"/>
              </a:rPr>
              <a:t>and</a:t>
            </a:r>
            <a:r>
              <a:rPr lang="en-AU" sz="600" b="1" dirty="0">
                <a:ea typeface="MS PGothic"/>
                <a:cs typeface="Calibri"/>
              </a:rPr>
              <a:t> You </a:t>
            </a:r>
            <a:r>
              <a:rPr lang="en-AU" sz="600" dirty="0">
                <a:ea typeface="MS PGothic"/>
                <a:cs typeface="Calibri"/>
              </a:rPr>
              <a:t>the client</a:t>
            </a:r>
            <a:r>
              <a:rPr lang="en-US" sz="600" dirty="0">
                <a:ea typeface="MS PGothic"/>
                <a:cs typeface="Calibri"/>
              </a:rPr>
              <a:t> </a:t>
            </a:r>
            <a:endParaRPr lang="en-AU" sz="600" dirty="0">
              <a:ea typeface="MS PGothic"/>
              <a:cs typeface="Times New Roman"/>
            </a:endParaRPr>
          </a:p>
          <a:p>
            <a:pPr marL="88900" indent="-88900" algn="just">
              <a:spcBef>
                <a:spcPts val="400"/>
              </a:spcBef>
              <a:buFont typeface="+mj-lt"/>
              <a:buAutoNum type="arabicPeriod"/>
            </a:pPr>
            <a:r>
              <a:rPr lang="en-AU" sz="700" b="1" dirty="0">
                <a:ea typeface="MS PGothic"/>
                <a:cs typeface="Calibri"/>
              </a:rPr>
              <a:t>Terms and Conditions</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The Agreement and all attached schedules constitute the entire agreement of the Parties and supersede any prior or contemporaneous understanding, agreements, whether oral or in writing between the Parties.  The Parties agree to be bound by these Terms and to abide by the provisions set out therein</a:t>
            </a:r>
          </a:p>
          <a:p>
            <a:pPr marL="88900" indent="-88900" algn="just">
              <a:spcBef>
                <a:spcPts val="400"/>
              </a:spcBef>
              <a:buFont typeface="+mj-lt"/>
              <a:buAutoNum type="arabicPeriod" startAt="2"/>
            </a:pPr>
            <a:r>
              <a:rPr lang="en-AU" sz="700" b="1" dirty="0">
                <a:ea typeface="MS PGothic"/>
                <a:cs typeface="Calibri"/>
              </a:rPr>
              <a:t>Quoted Fees</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Fees quoted in the Proposal (</a:t>
            </a:r>
            <a:r>
              <a:rPr lang="en-AU" sz="500" b="1" dirty="0">
                <a:ea typeface="MS PGothic"/>
                <a:cs typeface="Calibri"/>
              </a:rPr>
              <a:t>Agreed Fee</a:t>
            </a:r>
            <a:r>
              <a:rPr lang="en-AU" sz="500" dirty="0">
                <a:ea typeface="MS PGothic"/>
                <a:cs typeface="Calibri"/>
              </a:rPr>
              <a:t>) are valid for a period of 30 days from the date of the Proposal after which time they may be subject to change.</a:t>
            </a:r>
          </a:p>
          <a:p>
            <a:pPr marL="88900" indent="-88900" algn="just">
              <a:spcBef>
                <a:spcPts val="200"/>
              </a:spcBef>
              <a:buFont typeface="+mj-lt"/>
              <a:buAutoNum type="alphaLcPeriod"/>
            </a:pPr>
            <a:r>
              <a:rPr lang="en-AU" sz="500" dirty="0">
                <a:ea typeface="MS PGothic"/>
                <a:cs typeface="Calibri"/>
              </a:rPr>
              <a:t>Unless otherwise stated, all fees are in AUD and all fees, disbursements or other sums payable by you are quoted exclusive of GST.  GST has the meaning given to it in the A New Tax System (Goods and Services Tax) Act 1999 (Cth). You must pay GST in addition to any Agreed Fee that is GST exclusive.</a:t>
            </a:r>
          </a:p>
          <a:p>
            <a:pPr marL="88900" indent="-88900" algn="just">
              <a:spcBef>
                <a:spcPts val="200"/>
              </a:spcBef>
              <a:buFont typeface="+mj-lt"/>
              <a:buAutoNum type="alphaLcPeriod"/>
            </a:pPr>
            <a:r>
              <a:rPr lang="en-AU" sz="500" dirty="0">
                <a:ea typeface="MS PGothic"/>
                <a:cs typeface="Calibri"/>
              </a:rPr>
              <a:t>The Agreed Fee is based on our best estimate of incidence of target sample, questionnaire length, sample structure, timing requirements and our assumed role in the preparation, management (including meetings) and reporting of the study. We reserve the right to revise our quote for the Project at any time if the scope of the Project extends beyond that which is detailed in the Proposal because You require Us to complete market research study or other consulting services that are not set out in the Proposal. </a:t>
            </a:r>
            <a:r>
              <a:rPr lang="en-US" sz="500" dirty="0">
                <a:highlight>
                  <a:srgbClr val="FFFF00"/>
                </a:highlight>
                <a:ea typeface="MS PGothic"/>
                <a:cs typeface="Calibri"/>
              </a:rPr>
              <a:t> </a:t>
            </a:r>
            <a:endParaRPr lang="en-AU" sz="500" dirty="0">
              <a:ea typeface="MS PGothic"/>
              <a:cs typeface="Times New Roman"/>
            </a:endParaRPr>
          </a:p>
          <a:p>
            <a:pPr marL="88900" indent="-88900" algn="just">
              <a:spcBef>
                <a:spcPts val="400"/>
              </a:spcBef>
              <a:buFont typeface="+mj-lt"/>
              <a:buAutoNum type="arabicPeriod" startAt="3"/>
            </a:pPr>
            <a:r>
              <a:rPr lang="en-US" sz="700" b="1" dirty="0">
                <a:ea typeface="MS PGothic"/>
                <a:cs typeface="Calibri"/>
              </a:rPr>
              <a:t>Payment of Fees</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You must pay 75% of the Agreed Fee (+GST) before we start work on the Project.</a:t>
            </a:r>
          </a:p>
          <a:p>
            <a:pPr marL="88900" indent="-88900" algn="just">
              <a:spcBef>
                <a:spcPts val="200"/>
              </a:spcBef>
              <a:buFont typeface="+mj-lt"/>
              <a:buAutoNum type="alphaLcPeriod"/>
            </a:pPr>
            <a:r>
              <a:rPr lang="en-AU" sz="500" dirty="0">
                <a:ea typeface="MS PGothic"/>
                <a:cs typeface="Calibri"/>
              </a:rPr>
              <a:t>On delivery to you of the final briefing the 25% balance of the Agreed Fee (+GST) is payable </a:t>
            </a:r>
          </a:p>
          <a:p>
            <a:pPr marL="88900" indent="-88900" algn="just">
              <a:spcBef>
                <a:spcPts val="200"/>
              </a:spcBef>
              <a:buFont typeface="+mj-lt"/>
              <a:buAutoNum type="alphaLcPeriod"/>
            </a:pPr>
            <a:r>
              <a:rPr lang="en-AU" sz="500" dirty="0">
                <a:ea typeface="MS PGothic"/>
                <a:cs typeface="Calibri"/>
              </a:rPr>
              <a:t>A tax invoice will be provided for each of the two-part payment in accordance with a and b above. </a:t>
            </a:r>
          </a:p>
          <a:p>
            <a:pPr marL="88900" indent="-88900" algn="just">
              <a:spcBef>
                <a:spcPts val="200"/>
              </a:spcBef>
              <a:buFont typeface="+mj-lt"/>
              <a:buAutoNum type="alphaLcPeriod"/>
            </a:pPr>
            <a:r>
              <a:rPr lang="en-AU" sz="500" dirty="0">
                <a:ea typeface="MS PGothic"/>
                <a:cs typeface="Calibri"/>
              </a:rPr>
              <a:t>You agree to pay us the amounts shown in our tax invoices within 14 days of the date of those invoices. </a:t>
            </a:r>
          </a:p>
          <a:p>
            <a:pPr marL="88900" indent="-88900" algn="just">
              <a:spcBef>
                <a:spcPts val="200"/>
              </a:spcBef>
              <a:buFont typeface="+mj-lt"/>
              <a:buAutoNum type="alphaLcPeriod"/>
            </a:pPr>
            <a:r>
              <a:rPr lang="en-AU" sz="500" dirty="0">
                <a:ea typeface="MS PGothic"/>
                <a:cs typeface="Calibri"/>
              </a:rPr>
              <a:t>If you do not pay our tax invoice by the due date, we may suspend work on the Project until you have paid the amount of the outstanding tax invoice in full. </a:t>
            </a:r>
          </a:p>
          <a:p>
            <a:pPr marL="88900" indent="-88900" algn="just">
              <a:spcBef>
                <a:spcPts val="200"/>
              </a:spcBef>
              <a:buFont typeface="+mj-lt"/>
              <a:buAutoNum type="alphaLcPeriod"/>
            </a:pPr>
            <a:r>
              <a:rPr lang="en-AU" sz="500" dirty="0">
                <a:ea typeface="MS PGothic"/>
                <a:cs typeface="Calibri"/>
              </a:rPr>
              <a:t>See Schedule 1 for terms and conditions specific to Tracking Projects for Tracking Statement of Works.</a:t>
            </a:r>
          </a:p>
          <a:p>
            <a:pPr marL="88900" indent="-88900" algn="just">
              <a:spcBef>
                <a:spcPts val="400"/>
              </a:spcBef>
              <a:buFont typeface="+mj-lt"/>
              <a:buAutoNum type="arabicPeriod" startAt="4"/>
            </a:pPr>
            <a:r>
              <a:rPr lang="en-US" sz="700" b="1" dirty="0">
                <a:ea typeface="MS PGothic"/>
                <a:cs typeface="Calibri"/>
              </a:rPr>
              <a:t>Disbursements</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Unless stated otherwise in the Proposal, all disbursements incurred in the course of working on the Project including (but not limited to), travel, accommodation, interstate and international taxis, international phone calls, VIP couriers, stimulus material preparation, venue hire, equipment hire and video production will be invoiced to you, in addition to the Agreed Fee and are also payable within 14 days of the date of invoice</a:t>
            </a:r>
            <a:r>
              <a:rPr lang="en-US" sz="500" dirty="0">
                <a:ea typeface="MS PGothic"/>
                <a:cs typeface="Calibri"/>
              </a:rPr>
              <a:t>.</a:t>
            </a:r>
            <a:endParaRPr lang="en-AU" sz="500" dirty="0">
              <a:ea typeface="MS PGothic"/>
              <a:cs typeface="Calibri"/>
            </a:endParaRPr>
          </a:p>
          <a:p>
            <a:pPr marL="88900" indent="-88900" algn="just">
              <a:spcBef>
                <a:spcPts val="400"/>
              </a:spcBef>
              <a:buFont typeface="+mj-lt"/>
              <a:buAutoNum type="arabicPeriod" startAt="5"/>
            </a:pPr>
            <a:r>
              <a:rPr lang="en-US" sz="700" b="1" dirty="0">
                <a:ea typeface="MS PGothic"/>
                <a:cs typeface="Calibri"/>
              </a:rPr>
              <a:t>Project Postponement or Cancellation</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Any changes that you initiate to the Project timetable may incur a postponement fee. For quantitative fieldwork, this may be at least insert $ value. For qualitative projections, this may be at least insert $ value per group. </a:t>
            </a:r>
          </a:p>
          <a:p>
            <a:pPr marL="88900" indent="-88900" algn="just">
              <a:spcBef>
                <a:spcPts val="200"/>
              </a:spcBef>
              <a:buFont typeface="+mj-lt"/>
              <a:buAutoNum type="alphaLcPeriod"/>
            </a:pPr>
            <a:r>
              <a:rPr lang="en-AU" sz="500" dirty="0">
                <a:ea typeface="MS PGothic"/>
                <a:cs typeface="Calibri"/>
              </a:rPr>
              <a:t>In the event the Project is cancelled by you, we reserve the right to render a tax invoice to you for all costs and executive time incurred on the Project up to the time that a written notice of cancellation is received from you by Fiftyfive5. </a:t>
            </a:r>
            <a:endParaRPr lang="en-AU" sz="600" dirty="0">
              <a:ea typeface="MS PGothic"/>
              <a:cs typeface="Times New Roman"/>
            </a:endParaRPr>
          </a:p>
          <a:p>
            <a:pPr marL="85725" indent="-85725" algn="just">
              <a:spcBef>
                <a:spcPts val="400"/>
              </a:spcBef>
              <a:buFont typeface="+mj-lt"/>
              <a:buAutoNum type="arabicPeriod" startAt="6"/>
            </a:pPr>
            <a:r>
              <a:rPr lang="en-US" sz="700" b="1" dirty="0">
                <a:ea typeface="MS PGothic"/>
                <a:cs typeface="Calibri"/>
              </a:rPr>
              <a:t>Compliance</a:t>
            </a:r>
            <a:endParaRPr lang="en-AU" sz="6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Fiftyfive5 agrees to comply with the Australian Market &amp; Social Research Society’s Code of Professional Behaviour and the Market and Social Research Privacy Principles when executing the Project. </a:t>
            </a:r>
          </a:p>
          <a:p>
            <a:pPr marL="88900" indent="-88900" algn="just">
              <a:spcBef>
                <a:spcPts val="200"/>
              </a:spcBef>
              <a:buFont typeface="+mj-lt"/>
              <a:buAutoNum type="alphaLcPeriod"/>
            </a:pPr>
            <a:r>
              <a:rPr lang="en-AU" sz="500" dirty="0">
                <a:ea typeface="MS PGothic"/>
                <a:cs typeface="Calibri"/>
              </a:rPr>
              <a:t>Fiftyfive5 agrees to comply with ISO 20252 and is accredited with an expiration date of  11th December 2019.  Future accreditation will be organised before the current expiration date.</a:t>
            </a:r>
            <a:r>
              <a:rPr lang="en-US" sz="500" dirty="0">
                <a:ea typeface="MS PGothic"/>
                <a:cs typeface="Calibri"/>
              </a:rPr>
              <a:t> </a:t>
            </a:r>
            <a:endParaRPr lang="en-AU" sz="500" dirty="0">
              <a:ea typeface="MS PGothic"/>
              <a:cs typeface="Times New Roman"/>
            </a:endParaRPr>
          </a:p>
          <a:p>
            <a:pPr marL="85725" indent="-85725" algn="just">
              <a:spcBef>
                <a:spcPts val="400"/>
              </a:spcBef>
              <a:buFont typeface="+mj-lt"/>
              <a:buAutoNum type="arabicPeriod" startAt="7"/>
            </a:pPr>
            <a:r>
              <a:rPr lang="en-US" sz="700" b="1" dirty="0">
                <a:ea typeface="MS PGothic"/>
                <a:cs typeface="Calibri"/>
              </a:rPr>
              <a:t>Contract Creation</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The acceptance of our Proposal by you constitutes an order on us to undertake the Project to which it relates. No binding agreement between Fiftyfive5 and you will come into existence until we have given notice of our acceptance of the order made by you. In this event, the Standard Terms and Conditions and the Proposal constitute the entire agreement between the parties and supersede any prior negotiations, representations, understanding s or arrangements made between the parties regarding the subject matter of this contract, whether orally or in writing.  If there is any inconsistency between these Standard Terms and Conditions and what is set out in the Proposal, the terms and conditions of the Proposal operate to the extent of the inconsistency.</a:t>
            </a:r>
            <a:endParaRPr lang="en-AU" sz="500" dirty="0">
              <a:ea typeface="MS PGothic"/>
              <a:cs typeface="Times New Roman"/>
            </a:endParaRPr>
          </a:p>
          <a:p>
            <a:pPr marL="85725" indent="-85725" algn="just">
              <a:spcBef>
                <a:spcPts val="400"/>
              </a:spcBef>
              <a:buFont typeface="+mj-lt"/>
              <a:buAutoNum type="arabicPeriod" startAt="8"/>
            </a:pPr>
            <a:r>
              <a:rPr lang="en-US" sz="700" b="1" dirty="0">
                <a:ea typeface="MS PGothic"/>
                <a:cs typeface="Calibri"/>
              </a:rPr>
              <a:t>Collection costs</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In addition to any other amounts that you may have agreed to pay, you will pay us any expenses, costs or disbursements incurred by us in recovering any outstanding monies, including debt collection, agency fees and legal fees from you. </a:t>
            </a:r>
            <a:endParaRPr lang="en-AU" sz="500" dirty="0">
              <a:ea typeface="MS PGothic"/>
              <a:cs typeface="Times New Roman"/>
            </a:endParaRPr>
          </a:p>
          <a:p>
            <a:pPr marL="85725" indent="-85725" algn="just">
              <a:spcBef>
                <a:spcPts val="400"/>
              </a:spcBef>
              <a:buFont typeface="+mj-lt"/>
              <a:buAutoNum type="arabicPeriod" startAt="9"/>
            </a:pPr>
            <a:r>
              <a:rPr lang="en-US" sz="700" b="1" dirty="0">
                <a:ea typeface="MS PGothic"/>
                <a:cs typeface="Calibri"/>
              </a:rPr>
              <a:t>Limitation of Liability</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We are not responsible for the parameters of the Project which are set by you. While we will accurately record Participant’s answers, we do not verify, and are not responsible for verifying, that Participant’s answers are accurate, true, complete and not misleading. </a:t>
            </a:r>
          </a:p>
          <a:p>
            <a:pPr marL="88900" indent="-88900" algn="just">
              <a:spcBef>
                <a:spcPts val="200"/>
              </a:spcBef>
              <a:buFont typeface="+mj-lt"/>
              <a:buAutoNum type="alphaLcPeriod"/>
            </a:pPr>
            <a:r>
              <a:rPr lang="en-AU" sz="500" dirty="0">
                <a:ea typeface="MS PGothic"/>
                <a:cs typeface="Calibri"/>
              </a:rPr>
              <a:t>Conditions and warranties implied by law which cannot be excluded apply, but only to the extent required by law. All other implied conditions, warranties and rights, including any implied by custom, usage or other circumstances are expressly excluded. </a:t>
            </a:r>
          </a:p>
          <a:p>
            <a:pPr marL="88900" indent="-88900" algn="just">
              <a:spcBef>
                <a:spcPts val="200"/>
              </a:spcBef>
              <a:buFont typeface="+mj-lt"/>
              <a:buAutoNum type="alphaLcPeriod"/>
            </a:pPr>
            <a:r>
              <a:rPr lang="en-AU" sz="500" dirty="0">
                <a:ea typeface="MS PGothic"/>
                <a:cs typeface="Calibri"/>
              </a:rPr>
              <a:t>To the extent permitted by law, our liability for breach of such warranties or conditions is limited (and as we, in our absolute discretion, determine) to:</a:t>
            </a:r>
          </a:p>
          <a:p>
            <a:pPr marL="374650" lvl="1" indent="-88900" algn="just">
              <a:spcBef>
                <a:spcPts val="200"/>
              </a:spcBef>
              <a:buFont typeface="+mj-lt"/>
              <a:buAutoNum type="alphaLcPeriod"/>
            </a:pPr>
            <a:r>
              <a:rPr lang="en-AU" sz="500" dirty="0">
                <a:ea typeface="MS PGothic"/>
                <a:cs typeface="Calibri"/>
              </a:rPr>
              <a:t>the supplying of the services again; or</a:t>
            </a:r>
          </a:p>
          <a:p>
            <a:pPr marL="374650" lvl="1" indent="-88900" algn="just">
              <a:spcBef>
                <a:spcPts val="200"/>
              </a:spcBef>
              <a:buFont typeface="+mj-lt"/>
              <a:buAutoNum type="alphaLcPeriod"/>
            </a:pPr>
            <a:r>
              <a:rPr lang="en-AU" sz="500" dirty="0">
                <a:ea typeface="MS PGothic"/>
                <a:cs typeface="Calibri"/>
              </a:rPr>
              <a:t>the payment of the cost of having the services supplied again.</a:t>
            </a:r>
          </a:p>
          <a:p>
            <a:pPr marL="88900" indent="-88900" algn="just">
              <a:spcBef>
                <a:spcPts val="200"/>
              </a:spcBef>
              <a:buFont typeface="+mj-lt"/>
              <a:buAutoNum type="alphaLcPeriod"/>
            </a:pPr>
            <a:r>
              <a:rPr lang="en-AU" sz="500" dirty="0">
                <a:ea typeface="MS PGothic"/>
                <a:cs typeface="Calibri"/>
              </a:rPr>
              <a:t>We are not liable to you in respect of any indirect loss or consequential loss suffered by you (including, but not limited to, any loss of profit or business opportunity).</a:t>
            </a:r>
          </a:p>
          <a:p>
            <a:pPr marL="88900" indent="-88900" algn="just">
              <a:spcBef>
                <a:spcPts val="200"/>
              </a:spcBef>
              <a:buFont typeface="+mj-lt"/>
              <a:buAutoNum type="alphaLcPeriod"/>
            </a:pPr>
            <a:r>
              <a:rPr lang="en-AU" sz="500" dirty="0">
                <a:ea typeface="MS PGothic"/>
                <a:cs typeface="Calibri"/>
              </a:rPr>
              <a:t>In addition, and to the full extent permitted by law, our total liability to you, and persons carrying on business through you, whether arising under contract, in tort by breach of statute (or liability under or implied by statute), or otherwise will not in any circumstances exceed the fees which you have paid to us in relation to the Project which has given rise to the liability. This limit applies irrespective of the number of claims or events (even if linked) giving rise to them. </a:t>
            </a:r>
          </a:p>
          <a:p>
            <a:pPr marL="88900" indent="-88900" algn="just">
              <a:spcBef>
                <a:spcPts val="200"/>
              </a:spcBef>
              <a:buFont typeface="+mj-lt"/>
              <a:buAutoNum type="alphaLcPeriod"/>
            </a:pPr>
            <a:r>
              <a:rPr lang="en-AU" sz="500" dirty="0">
                <a:ea typeface="MS PGothic"/>
                <a:cs typeface="Calibri"/>
              </a:rPr>
              <a:t>We are not liable to you for any consequences as a result of communicating with you by email including any interference with the email by a third party or any delay or non-delivery of the email. </a:t>
            </a:r>
          </a:p>
          <a:p>
            <a:pPr marL="88900" indent="-88900" algn="just">
              <a:spcBef>
                <a:spcPts val="200"/>
              </a:spcBef>
              <a:buFont typeface="+mj-lt"/>
              <a:buAutoNum type="alphaLcPeriod"/>
            </a:pPr>
            <a:r>
              <a:rPr lang="en-AU" sz="500" dirty="0">
                <a:ea typeface="MS PGothic"/>
                <a:cs typeface="Calibri"/>
              </a:rPr>
              <a:t>We will make reasonable efforts to meet the Project schedule set out in the Proposal. However, times specified are only approximate and not binding on us. </a:t>
            </a:r>
            <a:r>
              <a:rPr lang="en-US" sz="500" dirty="0">
                <a:ea typeface="MS PGothic"/>
                <a:cs typeface="Calibri"/>
              </a:rPr>
              <a:t>.   </a:t>
            </a:r>
            <a:endParaRPr lang="en-AU" sz="500" dirty="0">
              <a:ea typeface="MS PGothic"/>
              <a:cs typeface="Times New Roman"/>
            </a:endParaRPr>
          </a:p>
          <a:p>
            <a:pPr marL="85725" indent="-85725" algn="just">
              <a:spcBef>
                <a:spcPts val="600"/>
              </a:spcBef>
              <a:buFont typeface="+mj-lt"/>
              <a:buAutoNum type="arabicPeriod" startAt="10"/>
            </a:pPr>
            <a:r>
              <a:rPr lang="en-US" sz="700" b="1" dirty="0">
                <a:ea typeface="MS PGothic"/>
                <a:cs typeface="Calibri"/>
              </a:rPr>
              <a:t>Force Majeure</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We will not be liable to compensate you for any loss suffered, consequential or otherwise, as a result of any delay or failure to perform our obligations in respect of the Project following the occurrence of an event that is beyond our reasonable control. These events include but are not limited to, failure of our sub-contractors and/or suppliers to deliver to deliver any merchandise or perform any service, acts of God, war, strikes, black-outs, accidents, fire, natural catastrophes or other disasters over which we have no control</a:t>
            </a:r>
            <a:r>
              <a:rPr lang="en-US" sz="500" dirty="0">
                <a:ea typeface="MS PGothic"/>
                <a:cs typeface="Calibri"/>
              </a:rPr>
              <a:t>.  </a:t>
            </a:r>
            <a:endParaRPr lang="en-AU" sz="600" dirty="0">
              <a:ea typeface="MS PGothic"/>
              <a:cs typeface="Times New Roman"/>
            </a:endParaRPr>
          </a:p>
          <a:p>
            <a:pPr marL="85725" indent="-85725" algn="just">
              <a:spcBef>
                <a:spcPts val="400"/>
              </a:spcBef>
              <a:buFont typeface="+mj-lt"/>
              <a:buAutoNum type="arabicPeriod" startAt="11"/>
            </a:pPr>
            <a:r>
              <a:rPr lang="en-US" sz="600" b="1" dirty="0">
                <a:ea typeface="MS PGothic"/>
                <a:cs typeface="Calibri"/>
              </a:rPr>
              <a:t> </a:t>
            </a:r>
            <a:r>
              <a:rPr lang="en-US" sz="700" b="1" dirty="0">
                <a:ea typeface="MS PGothic"/>
                <a:cs typeface="Calibri"/>
              </a:rPr>
              <a:t>Confidentiality</a:t>
            </a:r>
            <a:endParaRPr lang="en-AU" sz="6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We will not disclose, without your permission, during or after completion of the Project, any confidential information resulting from the Project commissioned and paid for by you. These restrictions cease to apply to any confidential information which may (otherwise than by our default) become available to the public generally. </a:t>
            </a:r>
          </a:p>
          <a:p>
            <a:pPr marL="88900" indent="-88900" algn="just">
              <a:spcBef>
                <a:spcPts val="200"/>
              </a:spcBef>
              <a:buFont typeface="+mj-lt"/>
              <a:buAutoNum type="alphaLcPeriod"/>
            </a:pPr>
            <a:r>
              <a:rPr lang="en-AU" sz="500" dirty="0">
                <a:ea typeface="MS PGothic"/>
                <a:cs typeface="Calibri"/>
              </a:rPr>
              <a:t>Any information that we disclose to you, either orally or in writing, is disclosed in confidence. Further, all ideas expressed in our presentations and/or written reports are our confidential information and must not be disclosed to any third party by you without our prior written consent. </a:t>
            </a:r>
          </a:p>
          <a:p>
            <a:pPr marL="88900" indent="-88900" algn="just">
              <a:spcBef>
                <a:spcPts val="200"/>
              </a:spcBef>
              <a:buFont typeface="+mj-lt"/>
              <a:buAutoNum type="alphaLcPeriod"/>
            </a:pPr>
            <a:r>
              <a:rPr lang="en-AU" sz="500" dirty="0">
                <a:ea typeface="MS PGothic"/>
                <a:cs typeface="Calibri"/>
              </a:rPr>
              <a:t>For the purpose of this clause, confidential information includes any information that is notified to the recipient as confidential, marked as confidential by the disclosing party or that is otherwise clearly confidential information of the disclosing party.</a:t>
            </a:r>
            <a:r>
              <a:rPr lang="en-US" sz="500" dirty="0">
                <a:ea typeface="MS PGothic"/>
                <a:cs typeface="Calibri"/>
              </a:rPr>
              <a:t> </a:t>
            </a:r>
            <a:endParaRPr lang="en-AU" sz="500" dirty="0">
              <a:ea typeface="MS PGothic"/>
              <a:cs typeface="Times New Roman"/>
            </a:endParaRPr>
          </a:p>
          <a:p>
            <a:pPr marL="85725" indent="-85725" algn="just">
              <a:spcBef>
                <a:spcPts val="400"/>
              </a:spcBef>
              <a:buFont typeface="+mj-lt"/>
              <a:buAutoNum type="arabicPeriod" startAt="12"/>
            </a:pPr>
            <a:r>
              <a:rPr lang="en-US" sz="700" b="1" dirty="0">
                <a:ea typeface="MS PGothic"/>
                <a:cs typeface="Calibri"/>
              </a:rPr>
              <a:t>Non-Exclusivity</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We reserve the right, subject to the confidentiality obligation in clause 10 (a), to work for or accept retainers from other clients in a business which competes directly or indirectly with your business</a:t>
            </a:r>
            <a:endParaRPr lang="en-AU" sz="500" dirty="0">
              <a:ea typeface="MS PGothic"/>
              <a:cs typeface="Times New Roman"/>
            </a:endParaRPr>
          </a:p>
          <a:p>
            <a:pPr marL="85725" indent="-85725" algn="just">
              <a:spcBef>
                <a:spcPts val="400"/>
              </a:spcBef>
              <a:buFont typeface="+mj-lt"/>
              <a:buAutoNum type="arabicPeriod" startAt="13"/>
            </a:pPr>
            <a:r>
              <a:rPr lang="en-US" sz="700" b="1" dirty="0">
                <a:ea typeface="MS PGothic"/>
                <a:cs typeface="Calibri"/>
              </a:rPr>
              <a:t>Intellectual Property</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Subject to clause 12 (b), a single use licence, to use the copyright in our written reports, in your business (other than for the purpose of its resale) is granted to you when all of our fees have been paid and cleared in full but under that licence. </a:t>
            </a:r>
          </a:p>
          <a:p>
            <a:pPr marL="88900" indent="-88900" algn="just">
              <a:spcBef>
                <a:spcPts val="200"/>
              </a:spcBef>
              <a:buFont typeface="+mj-lt"/>
              <a:buAutoNum type="alphaLcPeriod"/>
            </a:pPr>
            <a:r>
              <a:rPr lang="en-AU" sz="500" dirty="0">
                <a:ea typeface="MS PGothic"/>
                <a:cs typeface="Calibri"/>
              </a:rPr>
              <a:t>You acknowledge that the limited copyright licence in our written reports that is granted to you does not include any copyright that subsists in processes used (or techniques developed) by us in executing the Project (including but not limited to, scales, questioning approaches, data collection approaches, analysis techniques and analysis frameworks).</a:t>
            </a:r>
          </a:p>
          <a:p>
            <a:pPr marL="88900" indent="-88900" algn="just">
              <a:spcBef>
                <a:spcPts val="200"/>
              </a:spcBef>
              <a:buFont typeface="+mj-lt"/>
              <a:buAutoNum type="alphaLcPeriod"/>
            </a:pPr>
            <a:r>
              <a:rPr lang="en-AU" sz="500" dirty="0">
                <a:ea typeface="MS PGothic"/>
                <a:cs typeface="Calibri"/>
              </a:rPr>
              <a:t>All copyright otherwise subsisting in our documents (other than the written report you receive) belongs to us and is not assigned to you.</a:t>
            </a:r>
          </a:p>
          <a:p>
            <a:pPr marL="88900" indent="-88900" algn="just">
              <a:spcBef>
                <a:spcPts val="200"/>
              </a:spcBef>
              <a:buFont typeface="+mj-lt"/>
              <a:buAutoNum type="alphaLcPeriod"/>
            </a:pPr>
            <a:r>
              <a:rPr lang="en-AU" sz="500" dirty="0">
                <a:ea typeface="MS PGothic"/>
                <a:cs typeface="Calibri"/>
              </a:rPr>
              <a:t>You must not disclose or reproduce by any means (including electronically, mechanically, micro-copying, photocopying, recording or otherwise) or offer for sale any of our reports to a third party, either wholly or in part, without our prior written consent.</a:t>
            </a:r>
            <a:r>
              <a:rPr lang="en-US" sz="500" dirty="0">
                <a:ea typeface="MS PGothic"/>
                <a:cs typeface="Calibri"/>
              </a:rPr>
              <a:t>        </a:t>
            </a:r>
            <a:endParaRPr lang="en-AU" sz="500" dirty="0">
              <a:ea typeface="MS PGothic"/>
              <a:cs typeface="Times New Roman"/>
            </a:endParaRPr>
          </a:p>
          <a:p>
            <a:pPr marL="85725" indent="-85725" algn="just">
              <a:spcBef>
                <a:spcPts val="400"/>
              </a:spcBef>
              <a:buFont typeface="+mj-lt"/>
              <a:buAutoNum type="arabicPeriod" startAt="14"/>
            </a:pPr>
            <a:r>
              <a:rPr lang="en-US" sz="700" b="1" dirty="0">
                <a:ea typeface="MS PGothic"/>
                <a:cs typeface="Calibri"/>
              </a:rPr>
              <a:t>Our Staff</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You must not solicit, procure, direct, or otherwise be instrumental in the recruitment of our staff without our prior written agreement.  If our agreement is given, then you agree to pay to us the equivalent of one year’s salary of the staff member recruited</a:t>
            </a:r>
            <a:r>
              <a:rPr lang="en-US" sz="500" dirty="0">
                <a:ea typeface="MS PGothic"/>
                <a:cs typeface="Calibri"/>
              </a:rPr>
              <a:t>.</a:t>
            </a:r>
            <a:endParaRPr lang="en-AU" sz="500" dirty="0">
              <a:ea typeface="MS PGothic"/>
              <a:cs typeface="Times New Roman"/>
            </a:endParaRPr>
          </a:p>
          <a:p>
            <a:pPr marL="85725" indent="-85725" algn="just">
              <a:spcBef>
                <a:spcPts val="400"/>
              </a:spcBef>
              <a:buFont typeface="+mj-lt"/>
              <a:buAutoNum type="arabicPeriod" startAt="15"/>
            </a:pPr>
            <a:r>
              <a:rPr lang="en-US" sz="700" b="1" dirty="0">
                <a:ea typeface="MS PGothic"/>
                <a:cs typeface="Calibri"/>
              </a:rPr>
              <a:t>Indemnity</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You indemnify us, to the extent that the claim arises in respect of this agreement out of your breach of another party’s intellectual property rights, for any claims brought by a third party against us for a breach of their intellectual property rights, including copyright</a:t>
            </a:r>
            <a:r>
              <a:rPr lang="en-US" sz="500" dirty="0">
                <a:ea typeface="MS PGothic"/>
                <a:cs typeface="Calibri"/>
              </a:rPr>
              <a:t>.</a:t>
            </a:r>
            <a:endParaRPr lang="en-AU" sz="500" dirty="0">
              <a:ea typeface="MS PGothic"/>
              <a:cs typeface="Times New Roman"/>
            </a:endParaRPr>
          </a:p>
          <a:p>
            <a:pPr marL="85725" indent="-85725" algn="just">
              <a:spcBef>
                <a:spcPts val="400"/>
              </a:spcBef>
              <a:buFont typeface="+mj-lt"/>
              <a:buAutoNum type="arabicPeriod" startAt="16"/>
            </a:pPr>
            <a:r>
              <a:rPr lang="en-US" sz="700" b="1" dirty="0">
                <a:ea typeface="MS PGothic"/>
                <a:cs typeface="Calibri"/>
              </a:rPr>
              <a:t> Governing Law</a:t>
            </a:r>
            <a:endParaRPr lang="en-AU" sz="700" dirty="0">
              <a:ea typeface="MS PGothic"/>
              <a:cs typeface="Times New Roman"/>
            </a:endParaRPr>
          </a:p>
          <a:p>
            <a:pPr marL="88900" indent="-88900" algn="just">
              <a:spcBef>
                <a:spcPts val="200"/>
              </a:spcBef>
              <a:buFont typeface="+mj-lt"/>
              <a:buAutoNum type="alphaLcPeriod"/>
            </a:pPr>
            <a:r>
              <a:rPr lang="en-AU" sz="500" dirty="0">
                <a:ea typeface="MS PGothic"/>
                <a:cs typeface="Calibri"/>
              </a:rPr>
              <a:t>The contract between us and the client, its meaning and interpretation and the relationship between the parties are to be governed by the laws of the state of New South Wales, Australia. The parties submit to the exclusive jurisdiction of the courts of New South Wales, Australia</a:t>
            </a:r>
            <a:r>
              <a:rPr lang="en-US" sz="500" dirty="0">
                <a:ea typeface="MS PGothic"/>
                <a:cs typeface="Calibri"/>
              </a:rPr>
              <a:t>.  </a:t>
            </a:r>
            <a:endParaRPr lang="en-AU" sz="500" dirty="0">
              <a:ea typeface="MS PGothic"/>
              <a:cs typeface="Times New Roman"/>
            </a:endParaRPr>
          </a:p>
          <a:p>
            <a:pPr marL="85725" indent="-85725" algn="just">
              <a:spcBef>
                <a:spcPts val="400"/>
              </a:spcBef>
              <a:buFont typeface="+mj-lt"/>
              <a:buAutoNum type="arabicPeriod" startAt="17"/>
            </a:pPr>
            <a:r>
              <a:rPr lang="en-US" sz="700" b="1" dirty="0">
                <a:ea typeface="MS PGothic"/>
                <a:cs typeface="Calibri"/>
              </a:rPr>
              <a:t>Alternative dispute resolution</a:t>
            </a:r>
            <a:endParaRPr lang="en-AU" sz="700" dirty="0">
              <a:ea typeface="MS PGothic"/>
              <a:cs typeface="Times New Roman"/>
            </a:endParaRPr>
          </a:p>
          <a:p>
            <a:pPr marL="88900" indent="-88900" algn="just">
              <a:spcBef>
                <a:spcPts val="200"/>
              </a:spcBef>
              <a:buFont typeface="+mj-lt"/>
              <a:buAutoNum type="alphaLcPeriod"/>
            </a:pPr>
            <a:r>
              <a:rPr lang="en-AU" sz="500" dirty="0">
                <a:ea typeface="Times New Roman"/>
                <a:cs typeface="Arial"/>
              </a:rPr>
              <a:t>If any dispute (Dispute) arises out of or in relation to our agreement with you, we both must comply with this clause.</a:t>
            </a:r>
          </a:p>
          <a:p>
            <a:pPr marL="88900" indent="-88900" algn="just">
              <a:spcBef>
                <a:spcPts val="200"/>
              </a:spcBef>
              <a:buFont typeface="+mj-lt"/>
              <a:buAutoNum type="alphaLcPeriod"/>
            </a:pPr>
            <a:r>
              <a:rPr lang="en-AU" sz="500" dirty="0">
                <a:ea typeface="Times New Roman"/>
                <a:cs typeface="Arial"/>
              </a:rPr>
              <a:t>A party claiming that a Dispute has arisen must give written notice (Dispute Notice) to the other party setting out the nature of the Dispute.</a:t>
            </a:r>
          </a:p>
          <a:p>
            <a:pPr marL="88900" indent="-88900" algn="just">
              <a:spcBef>
                <a:spcPts val="200"/>
              </a:spcBef>
              <a:buFont typeface="+mj-lt"/>
              <a:buAutoNum type="alphaLcPeriod"/>
            </a:pPr>
            <a:r>
              <a:rPr lang="en-AU" sz="500" dirty="0">
                <a:ea typeface="Times New Roman"/>
                <a:cs typeface="Arial"/>
              </a:rPr>
              <a:t>The parties must endeavour in good faith to settle the Dispute between themselves within 7 days of receipt of the Dispute Notice.</a:t>
            </a:r>
          </a:p>
          <a:p>
            <a:pPr marL="88900" indent="-88900" algn="just">
              <a:spcBef>
                <a:spcPts val="200"/>
              </a:spcBef>
              <a:buFont typeface="+mj-lt"/>
              <a:buAutoNum type="alphaLcPeriod"/>
            </a:pPr>
            <a:r>
              <a:rPr lang="en-AU" sz="500" dirty="0">
                <a:ea typeface="Times New Roman"/>
                <a:cs typeface="Arial"/>
              </a:rPr>
              <a:t>If the Dispute is not settled as set out in sub clause 3 of this clause, the parties agree to settle the Dispute by arbitration administered by the Australian Commercial Disputes Centre (ACDC) in accordance with the arbitration rules of ACDC.</a:t>
            </a:r>
          </a:p>
          <a:p>
            <a:pPr marL="88900" indent="-88900" algn="just">
              <a:spcBef>
                <a:spcPts val="200"/>
              </a:spcBef>
              <a:buFont typeface="+mj-lt"/>
              <a:buAutoNum type="alphaLcPeriod"/>
            </a:pPr>
            <a:r>
              <a:rPr lang="en-AU" sz="500" dirty="0">
                <a:ea typeface="Times New Roman"/>
                <a:cs typeface="Arial"/>
              </a:rPr>
              <a:t>The arbitration will be held in Sydney.</a:t>
            </a:r>
          </a:p>
          <a:p>
            <a:pPr marL="88900" indent="-88900" algn="just">
              <a:spcBef>
                <a:spcPts val="200"/>
              </a:spcBef>
              <a:buFont typeface="+mj-lt"/>
              <a:buAutoNum type="alphaLcPeriod"/>
            </a:pPr>
            <a:r>
              <a:rPr lang="en-AU" sz="500" dirty="0">
                <a:ea typeface="Times New Roman"/>
                <a:cs typeface="Arial"/>
              </a:rPr>
              <a:t>The arbitrator’s decision will be final and binding on the parties.</a:t>
            </a:r>
          </a:p>
          <a:p>
            <a:pPr marL="88900" indent="-88900" algn="just">
              <a:spcBef>
                <a:spcPts val="200"/>
              </a:spcBef>
              <a:buFont typeface="+mj-lt"/>
              <a:buAutoNum type="alphaLcPeriod"/>
            </a:pPr>
            <a:r>
              <a:rPr lang="en-AU" sz="500" dirty="0">
                <a:ea typeface="Times New Roman"/>
                <a:cs typeface="Arial"/>
              </a:rPr>
              <a:t>Nothing in this clause prevents a party from seeking urgent interlocutory injunctive relief before an appropriate court.</a:t>
            </a:r>
          </a:p>
          <a:p>
            <a:pPr marL="85725" indent="-85725" algn="just">
              <a:spcBef>
                <a:spcPts val="400"/>
              </a:spcBef>
              <a:buFont typeface="+mj-lt"/>
              <a:buAutoNum type="arabicPeriod" startAt="18"/>
            </a:pPr>
            <a:r>
              <a:rPr lang="en-US" sz="700" b="1" dirty="0">
                <a:ea typeface="MS PGothic"/>
                <a:cs typeface="Calibri"/>
              </a:rPr>
              <a:t>Fifty-Five Five New Zealand Pty Limited</a:t>
            </a:r>
            <a:endParaRPr lang="en-AU" sz="700" dirty="0">
              <a:ea typeface="MS PGothic"/>
              <a:cs typeface="Times New Roman"/>
            </a:endParaRPr>
          </a:p>
          <a:p>
            <a:pPr algn="just">
              <a:spcBef>
                <a:spcPts val="200"/>
              </a:spcBef>
            </a:pPr>
            <a:r>
              <a:rPr lang="en-AU" sz="500" dirty="0">
                <a:ea typeface="MS PGothic"/>
                <a:cs typeface="Calibri"/>
              </a:rPr>
              <a:t>In the event of Fifty-Five Five New Zealand Pty Limited invoicing the client the provisions of this agreement are amended as follows:</a:t>
            </a:r>
          </a:p>
          <a:p>
            <a:pPr marL="88900" indent="-88900" algn="just">
              <a:spcBef>
                <a:spcPts val="200"/>
              </a:spcBef>
              <a:buFont typeface="+mj-lt"/>
              <a:buAutoNum type="alphaLcPeriod"/>
            </a:pPr>
            <a:r>
              <a:rPr lang="en-AU" sz="500" dirty="0">
                <a:ea typeface="MS PGothic"/>
              </a:rPr>
              <a:t>The definition of GST is changed to the meaning given to it in the Goods &amp; Services Tax Act 1985.</a:t>
            </a:r>
          </a:p>
          <a:p>
            <a:pPr marL="88900" indent="-88900" algn="just">
              <a:spcBef>
                <a:spcPts val="200"/>
              </a:spcBef>
              <a:buFont typeface="+mj-lt"/>
              <a:buAutoNum type="alphaLcPeriod"/>
            </a:pPr>
            <a:r>
              <a:rPr lang="en-AU" sz="500" dirty="0">
                <a:ea typeface="MS PGothic"/>
              </a:rPr>
              <a:t>In Clause 1b NZD replaces AUD.</a:t>
            </a:r>
          </a:p>
          <a:p>
            <a:pPr marL="88900" indent="-88900" algn="just">
              <a:spcBef>
                <a:spcPts val="200"/>
              </a:spcBef>
              <a:buFont typeface="+mj-lt"/>
              <a:buAutoNum type="alphaLcPeriod"/>
            </a:pPr>
            <a:r>
              <a:rPr lang="en-AU" sz="500" dirty="0">
                <a:ea typeface="MS PGothic"/>
              </a:rPr>
              <a:t>In Clause 16 all references to Australian courts are replaced with New Zealand courts.</a:t>
            </a:r>
          </a:p>
          <a:p>
            <a:pPr marL="88900" indent="-88900" algn="just">
              <a:spcBef>
                <a:spcPts val="200"/>
              </a:spcBef>
              <a:buFont typeface="+mj-lt"/>
              <a:buAutoNum type="alphaLcPeriod"/>
            </a:pPr>
            <a:r>
              <a:rPr lang="en-AU" sz="500" dirty="0">
                <a:ea typeface="MS PGothic"/>
              </a:rPr>
              <a:t>Clause 17 is replaced as follows:</a:t>
            </a:r>
          </a:p>
          <a:p>
            <a:pPr algn="just">
              <a:spcBef>
                <a:spcPts val="200"/>
              </a:spcBef>
            </a:pPr>
            <a:r>
              <a:rPr lang="en-AU" sz="500" b="1" dirty="0">
                <a:ea typeface="MS PGothic"/>
                <a:cs typeface="Times New Roman"/>
              </a:rPr>
              <a:t>Dispute Resolution</a:t>
            </a:r>
          </a:p>
          <a:p>
            <a:pPr algn="just">
              <a:spcBef>
                <a:spcPts val="200"/>
              </a:spcBef>
            </a:pPr>
            <a:r>
              <a:rPr lang="en-AU" sz="400" dirty="0">
                <a:ea typeface="MS PGothic"/>
                <a:cs typeface="Times New Roman"/>
              </a:rPr>
              <a:t>a. Any dispute or difference arising out of or in connection with these terms and conditions, or the subject matter of these terms and conditions, including any question regarding its existence, validity or termination (“the Dispute”) will first be referred to mediation.  Upon the Dispute being referred to mediation, the parties will agree on a suitable person to act as mediator.  In the event the parties fail to agree on the identity of the mediator within ten business days from the date upon which the Dispute is referred to mediation, then the mediator will be appointed by the President of the Arbitrators’ and Mediators’ Institute of New Zealand Inc, upon the application of any party.  The mediation will be conducted in accordance with the Mediation Protocol of the Arbitrators’ and Mediators’ Institute of New Zealand Inc in force at the time the Dispute is referred to mediation.</a:t>
            </a:r>
          </a:p>
          <a:p>
            <a:pPr algn="just">
              <a:spcBef>
                <a:spcPts val="200"/>
              </a:spcBef>
            </a:pPr>
            <a:r>
              <a:rPr lang="en-AU" sz="400" dirty="0">
                <a:ea typeface="MS PGothic"/>
                <a:cs typeface="Times New Roman"/>
              </a:rPr>
              <a:t>b. If the Dispute is not resolved by mediation in accordance with the above provisions, the Dispute will be referred to and finally resolved by arbitration.  The arbitration will be conducted in accordance with the Arbitration Protocol of the Arbitrators’ and Mediators’ Institute of New Zealand Inc in force at the time the Dispute is referred to arbitration.  The arbitral tribunal will consist of one arbitrator to be agreed upon by the parties.  If the parties fail to agree on the identity of the arbitrator within ten business days from the date upon which the Dispute is referred to arbitration, then the arbitrator will be appointed by the President of the Arbitrators’ and Mediators’ Institute of New Zealand Inc, upon the application of any party.  The place of the arbitration will be Auckland.</a:t>
            </a:r>
          </a:p>
          <a:p>
            <a:pPr algn="just">
              <a:spcBef>
                <a:spcPts val="200"/>
              </a:spcBef>
            </a:pPr>
            <a:r>
              <a:rPr lang="en-AU" sz="400" dirty="0">
                <a:ea typeface="MS PGothic"/>
                <a:cs typeface="Times New Roman"/>
              </a:rPr>
              <a:t>c. Clauses 4 and 5 of the Second Schedule to the Arbitration Act 1996 (concerning determination by the High Court of preliminary points of law, and appeals to the High Court on questions of law) are excluded by the parties.</a:t>
            </a:r>
          </a:p>
          <a:p>
            <a:pPr marL="85725" indent="-85725" algn="just">
              <a:spcBef>
                <a:spcPts val="400"/>
              </a:spcBef>
              <a:buFont typeface="+mj-lt"/>
              <a:buAutoNum type="arabicPeriod" startAt="19"/>
            </a:pPr>
            <a:r>
              <a:rPr lang="en-AU" sz="700" b="1" dirty="0">
                <a:ea typeface="MS PGothic"/>
                <a:cs typeface="Calibri"/>
              </a:rPr>
              <a:t>Fifty-Five Five Asia Private Limited</a:t>
            </a:r>
          </a:p>
          <a:p>
            <a:pPr algn="just">
              <a:spcBef>
                <a:spcPts val="200"/>
              </a:spcBef>
            </a:pPr>
            <a:r>
              <a:rPr lang="en-AU" sz="500" dirty="0">
                <a:ea typeface="MS PGothic"/>
              </a:rPr>
              <a:t>In the event of Fifty-Five Five Asia Private Limited invoicing the client the provisions of this agreement are amended as follows:</a:t>
            </a:r>
          </a:p>
          <a:p>
            <a:pPr marL="88900" indent="-88900" algn="just">
              <a:spcBef>
                <a:spcPts val="200"/>
              </a:spcBef>
              <a:buFont typeface="+mj-lt"/>
              <a:buAutoNum type="alphaLcPeriod"/>
            </a:pPr>
            <a:r>
              <a:rPr lang="en-AU" sz="500" dirty="0">
                <a:ea typeface="MS PGothic"/>
              </a:rPr>
              <a:t>The definition of GST is changed to the meaning given to it in the Goods and Services Tax Act, Chapter 117A of Singapore.</a:t>
            </a:r>
          </a:p>
          <a:p>
            <a:pPr marL="88900" indent="-88900" algn="just">
              <a:spcBef>
                <a:spcPts val="200"/>
              </a:spcBef>
              <a:buFont typeface="+mj-lt"/>
              <a:buAutoNum type="alphaLcPeriod"/>
            </a:pPr>
            <a:r>
              <a:rPr lang="en-AU" sz="500" dirty="0">
                <a:ea typeface="MS PGothic"/>
              </a:rPr>
              <a:t>In Clause 1b SGD replaces AUD.</a:t>
            </a:r>
          </a:p>
          <a:p>
            <a:pPr marL="88900" indent="-88900" algn="just">
              <a:spcBef>
                <a:spcPts val="200"/>
              </a:spcBef>
              <a:buFont typeface="+mj-lt"/>
              <a:buAutoNum type="alphaLcPeriod"/>
            </a:pPr>
            <a:r>
              <a:rPr lang="en-AU" sz="500" dirty="0">
                <a:ea typeface="MS PGothic"/>
              </a:rPr>
              <a:t>In Clause 16 all references to Australian courts are replaced with Singapore courts.</a:t>
            </a:r>
          </a:p>
          <a:p>
            <a:pPr marL="88900" indent="-88900" algn="just">
              <a:spcBef>
                <a:spcPts val="200"/>
              </a:spcBef>
              <a:buFont typeface="+mj-lt"/>
              <a:buAutoNum type="alphaLcPeriod"/>
            </a:pPr>
            <a:r>
              <a:rPr lang="en-AU" sz="500" dirty="0">
                <a:ea typeface="MS PGothic"/>
              </a:rPr>
              <a:t>Clause 17 is replaced as follows</a:t>
            </a:r>
          </a:p>
          <a:p>
            <a:pPr algn="just">
              <a:spcBef>
                <a:spcPts val="200"/>
              </a:spcBef>
            </a:pPr>
            <a:r>
              <a:rPr lang="en-AU" sz="500" b="1" dirty="0">
                <a:ea typeface="MS PGothic"/>
                <a:cs typeface="Times New Roman"/>
              </a:rPr>
              <a:t>Dispute Resolution</a:t>
            </a:r>
          </a:p>
          <a:p>
            <a:pPr algn="just">
              <a:spcBef>
                <a:spcPts val="200"/>
              </a:spcBef>
            </a:pPr>
            <a:r>
              <a:rPr lang="en-AU" sz="400" dirty="0">
                <a:ea typeface="MS PGothic"/>
                <a:cs typeface="Times New Roman"/>
              </a:rPr>
              <a:t>a. Any dispute or difference arising out of or in connection with these terms and conditions, or the subject matter of these terms and conditions, including any question regarding its existence, validity or termination (Dispute) will first be referred to mediation at the Singapore Mediation Centre (SMC) in accordance with SMC’s Mediation Procedure in force for the time being.  Any party may submit a request to mediate to SMC upon which the other party will be bound to participate in the mediation within [45] days thereof. In the event the parties fail to agree on the identity of the mediator within ten (10) business days from the date upon which the Dispute is referred to mediation, then the mediator will be appointed by SMC upon the application of any party. Every party to the mediation must be represented by senior executive personnel, of at least the seniority of a Head of Department or its equivalent, or an authorised person, with authority to negotiate and settle the Dispute.  Upon the Dispute being referred to mediation, the parties will agree on a suitable person to act as mediator. The mediation will take place in Singapore in the English language and the parties agree to be bound by any settlement agreement reached.</a:t>
            </a:r>
          </a:p>
          <a:p>
            <a:pPr algn="just">
              <a:spcBef>
                <a:spcPts val="200"/>
              </a:spcBef>
            </a:pPr>
            <a:r>
              <a:rPr lang="en-AU" sz="400" dirty="0">
                <a:ea typeface="MS PGothic"/>
                <a:cs typeface="Times New Roman"/>
              </a:rPr>
              <a:t>b. If the Dispute is not resolved by mediation in accordance with the above provisions, the Dispute will be referred to and finally resolved by arbitration.  The arbitration will be conducted in accordance with the Arbitration Rules of the Singapore International Arbitration Centre (SIAC) in force at the time the Dispute is referred to arbitration, which rules are deemed to be incorporated by reference to this Clause.  The arbitral tribunal will consist of one arbitrator to be agreed upon by the parties. If the parties fail to agree on the identity of the arbitrator within ten (10) business days from the date upon which the Dispute is referred to arbitration, then the arbitrator will be appointed by the Chairman of the time being of SIAC. The place of the arbitration will be Singapore and the language of arbitration shall be English.</a:t>
            </a:r>
          </a:p>
        </p:txBody>
      </p:sp>
      <p:pic>
        <p:nvPicPr>
          <p:cNvPr id="13" name="Picture 12">
            <a:extLst>
              <a:ext uri="{FF2B5EF4-FFF2-40B4-BE49-F238E27FC236}">
                <a16:creationId xmlns:a16="http://schemas.microsoft.com/office/drawing/2014/main" id="{CEF01687-AE99-4E0F-AFE7-A38CE5D0E6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93904" y="366815"/>
            <a:ext cx="325793" cy="631708"/>
          </a:xfrm>
          <a:prstGeom prst="rect">
            <a:avLst/>
          </a:prstGeom>
        </p:spPr>
      </p:pic>
      <p:sp>
        <p:nvSpPr>
          <p:cNvPr id="17" name="Title 1">
            <a:extLst>
              <a:ext uri="{FF2B5EF4-FFF2-40B4-BE49-F238E27FC236}">
                <a16:creationId xmlns:a16="http://schemas.microsoft.com/office/drawing/2014/main" id="{A897C6C2-1ACE-4B67-86C4-7EE8A128628A}"/>
              </a:ext>
            </a:extLst>
          </p:cNvPr>
          <p:cNvSpPr>
            <a:spLocks noGrp="1"/>
          </p:cNvSpPr>
          <p:nvPr>
            <p:ph type="title" hasCustomPrompt="1"/>
          </p:nvPr>
        </p:nvSpPr>
        <p:spPr>
          <a:xfrm>
            <a:off x="345989" y="365126"/>
            <a:ext cx="11500022" cy="812886"/>
          </a:xfrm>
          <a:prstGeom prst="rect">
            <a:avLst/>
          </a:prstGeom>
        </p:spPr>
        <p:txBody>
          <a:bodyPr lIns="0" rIns="0"/>
          <a:lstStyle>
            <a:lvl1pPr>
              <a:lnSpc>
                <a:spcPct val="100000"/>
              </a:lnSpc>
              <a:defRPr sz="2000" b="1" cap="all" baseline="0"/>
            </a:lvl1pPr>
          </a:lstStyle>
          <a:p>
            <a:r>
              <a:rPr lang="en-AU" dirty="0"/>
              <a:t>FIFTYFIVE5’S STANDARD TERMS AND CONDITIONS</a:t>
            </a:r>
          </a:p>
        </p:txBody>
      </p:sp>
      <p:sp>
        <p:nvSpPr>
          <p:cNvPr id="6" name="TextBox 5">
            <a:extLst>
              <a:ext uri="{FF2B5EF4-FFF2-40B4-BE49-F238E27FC236}">
                <a16:creationId xmlns:a16="http://schemas.microsoft.com/office/drawing/2014/main" id="{F03FFEA4-2AFB-433C-BF91-8832CA774838}"/>
              </a:ext>
            </a:extLst>
          </p:cNvPr>
          <p:cNvSpPr txBox="1"/>
          <p:nvPr/>
        </p:nvSpPr>
        <p:spPr>
          <a:xfrm>
            <a:off x="11277600" y="6421724"/>
            <a:ext cx="582415" cy="224100"/>
          </a:xfrm>
          <a:prstGeom prst="rect">
            <a:avLst/>
          </a:prstGeom>
          <a:noFill/>
        </p:spPr>
        <p:txBody>
          <a:bodyPr wrap="square" lIns="0" tIns="0" rIns="0" bIns="0" rtlCol="0" anchor="ctr">
            <a:noAutofit/>
          </a:bodyPr>
          <a:lstStyle/>
          <a:p>
            <a:pPr algn="r"/>
            <a:r>
              <a:rPr lang="en-AU" sz="900" b="0" dirty="0">
                <a:solidFill>
                  <a:schemeClr val="tx1"/>
                </a:solidFill>
                <a:latin typeface="Arial Black" panose="020B0A04020102020204" pitchFamily="34" charset="0"/>
                <a:ea typeface="Verdana" panose="020B0604030504040204" pitchFamily="34" charset="0"/>
              </a:rPr>
              <a:t>0</a:t>
            </a:r>
            <a:fld id="{60AF708F-EB2A-4A82-AA68-9EB7AEB7B00E}" type="slidenum">
              <a:rPr lang="en-AU" sz="900" b="0" smtClean="0">
                <a:solidFill>
                  <a:schemeClr val="tx1"/>
                </a:solidFill>
                <a:latin typeface="Arial Black" panose="020B0A04020102020204" pitchFamily="34" charset="0"/>
                <a:ea typeface="Verdana" panose="020B0604030504040204" pitchFamily="34" charset="0"/>
              </a:rPr>
              <a:pPr algn="r"/>
              <a:t>‹#›</a:t>
            </a:fld>
            <a:endParaRPr lang="en-AU" sz="900" b="0" dirty="0">
              <a:solidFill>
                <a:schemeClr val="tx1"/>
              </a:solidFill>
              <a:latin typeface="Arial Black" panose="020B0A04020102020204" pitchFamily="34" charset="0"/>
              <a:ea typeface="Verdana" panose="020B0604030504040204" pitchFamily="34" charset="0"/>
            </a:endParaRPr>
          </a:p>
        </p:txBody>
      </p:sp>
    </p:spTree>
    <p:extLst>
      <p:ext uri="{BB962C8B-B14F-4D97-AF65-F5344CB8AC3E}">
        <p14:creationId xmlns:p14="http://schemas.microsoft.com/office/powerpoint/2010/main" val="17110993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BACK COVER">
    <p:spTree>
      <p:nvGrpSpPr>
        <p:cNvPr id="1" name=""/>
        <p:cNvGrpSpPr/>
        <p:nvPr/>
      </p:nvGrpSpPr>
      <p:grpSpPr>
        <a:xfrm>
          <a:off x="0" y="0"/>
          <a:ext cx="0" cy="0"/>
          <a:chOff x="0" y="0"/>
          <a:chExt cx="0" cy="0"/>
        </a:xfrm>
      </p:grpSpPr>
      <p:sp>
        <p:nvSpPr>
          <p:cNvPr id="19" name="Picture Placeholder 2">
            <a:extLst>
              <a:ext uri="{FF2B5EF4-FFF2-40B4-BE49-F238E27FC236}">
                <a16:creationId xmlns:a16="http://schemas.microsoft.com/office/drawing/2014/main" id="{D99B76C5-0F62-48DA-94AE-03267A302680}"/>
              </a:ext>
            </a:extLst>
          </p:cNvPr>
          <p:cNvSpPr>
            <a:spLocks noGrp="1"/>
          </p:cNvSpPr>
          <p:nvPr>
            <p:ph type="pic" sz="quarter" idx="10" hasCustomPrompt="1"/>
          </p:nvPr>
        </p:nvSpPr>
        <p:spPr>
          <a:xfrm>
            <a:off x="0" y="0"/>
            <a:ext cx="12192000" cy="5988844"/>
          </a:xfrm>
          <a:custGeom>
            <a:avLst/>
            <a:gdLst>
              <a:gd name="connsiteX0" fmla="*/ 0 w 12192000"/>
              <a:gd name="connsiteY0" fmla="*/ 0 h 6022975"/>
              <a:gd name="connsiteX1" fmla="*/ 12192000 w 12192000"/>
              <a:gd name="connsiteY1" fmla="*/ 0 h 6022975"/>
              <a:gd name="connsiteX2" fmla="*/ 12192000 w 12192000"/>
              <a:gd name="connsiteY2" fmla="*/ 6022975 h 6022975"/>
              <a:gd name="connsiteX3" fmla="*/ 0 w 12192000"/>
              <a:gd name="connsiteY3" fmla="*/ 6022975 h 6022975"/>
              <a:gd name="connsiteX4" fmla="*/ 0 w 12192000"/>
              <a:gd name="connsiteY4" fmla="*/ 0 h 6022975"/>
              <a:gd name="connsiteX0" fmla="*/ 0 w 12192000"/>
              <a:gd name="connsiteY0" fmla="*/ 0 h 6022975"/>
              <a:gd name="connsiteX1" fmla="*/ 12192000 w 12192000"/>
              <a:gd name="connsiteY1" fmla="*/ 0 h 6022975"/>
              <a:gd name="connsiteX2" fmla="*/ 12192000 w 12192000"/>
              <a:gd name="connsiteY2" fmla="*/ 6022975 h 6022975"/>
              <a:gd name="connsiteX3" fmla="*/ 0 w 12192000"/>
              <a:gd name="connsiteY3" fmla="*/ 6022975 h 6022975"/>
              <a:gd name="connsiteX4" fmla="*/ 0 w 12192000"/>
              <a:gd name="connsiteY4" fmla="*/ 4941094 h 6022975"/>
              <a:gd name="connsiteX5" fmla="*/ 0 w 12192000"/>
              <a:gd name="connsiteY5" fmla="*/ 0 h 6022975"/>
              <a:gd name="connsiteX0" fmla="*/ 0 w 12192000"/>
              <a:gd name="connsiteY0" fmla="*/ 0 h 6022975"/>
              <a:gd name="connsiteX1" fmla="*/ 12192000 w 12192000"/>
              <a:gd name="connsiteY1" fmla="*/ 0 h 6022975"/>
              <a:gd name="connsiteX2" fmla="*/ 12192000 w 12192000"/>
              <a:gd name="connsiteY2" fmla="*/ 6022975 h 6022975"/>
              <a:gd name="connsiteX3" fmla="*/ 1264444 w 12192000"/>
              <a:gd name="connsiteY3" fmla="*/ 6022181 h 6022975"/>
              <a:gd name="connsiteX4" fmla="*/ 0 w 12192000"/>
              <a:gd name="connsiteY4" fmla="*/ 6022975 h 6022975"/>
              <a:gd name="connsiteX5" fmla="*/ 0 w 12192000"/>
              <a:gd name="connsiteY5" fmla="*/ 4941094 h 6022975"/>
              <a:gd name="connsiteX6" fmla="*/ 0 w 12192000"/>
              <a:gd name="connsiteY6" fmla="*/ 0 h 6022975"/>
              <a:gd name="connsiteX0" fmla="*/ 0 w 12192000"/>
              <a:gd name="connsiteY0" fmla="*/ 0 h 6022975"/>
              <a:gd name="connsiteX1" fmla="*/ 12192000 w 12192000"/>
              <a:gd name="connsiteY1" fmla="*/ 0 h 6022975"/>
              <a:gd name="connsiteX2" fmla="*/ 12192000 w 12192000"/>
              <a:gd name="connsiteY2" fmla="*/ 6022975 h 6022975"/>
              <a:gd name="connsiteX3" fmla="*/ 1262063 w 12192000"/>
              <a:gd name="connsiteY3" fmla="*/ 5995987 h 6022975"/>
              <a:gd name="connsiteX4" fmla="*/ 0 w 12192000"/>
              <a:gd name="connsiteY4" fmla="*/ 6022975 h 6022975"/>
              <a:gd name="connsiteX5" fmla="*/ 0 w 12192000"/>
              <a:gd name="connsiteY5" fmla="*/ 4941094 h 6022975"/>
              <a:gd name="connsiteX6" fmla="*/ 0 w 12192000"/>
              <a:gd name="connsiteY6" fmla="*/ 0 h 6022975"/>
              <a:gd name="connsiteX0" fmla="*/ 0 w 12192000"/>
              <a:gd name="connsiteY0" fmla="*/ 0 h 6022975"/>
              <a:gd name="connsiteX1" fmla="*/ 12192000 w 12192000"/>
              <a:gd name="connsiteY1" fmla="*/ 0 h 6022975"/>
              <a:gd name="connsiteX2" fmla="*/ 12192000 w 12192000"/>
              <a:gd name="connsiteY2" fmla="*/ 6022975 h 6022975"/>
              <a:gd name="connsiteX3" fmla="*/ 1262063 w 12192000"/>
              <a:gd name="connsiteY3" fmla="*/ 5995987 h 6022975"/>
              <a:gd name="connsiteX4" fmla="*/ 0 w 12192000"/>
              <a:gd name="connsiteY4" fmla="*/ 4941094 h 6022975"/>
              <a:gd name="connsiteX5" fmla="*/ 0 w 12192000"/>
              <a:gd name="connsiteY5" fmla="*/ 0 h 6022975"/>
              <a:gd name="connsiteX0" fmla="*/ 0 w 12192000"/>
              <a:gd name="connsiteY0" fmla="*/ 0 h 6022975"/>
              <a:gd name="connsiteX1" fmla="*/ 12192000 w 12192000"/>
              <a:gd name="connsiteY1" fmla="*/ 0 h 6022975"/>
              <a:gd name="connsiteX2" fmla="*/ 12192000 w 12192000"/>
              <a:gd name="connsiteY2" fmla="*/ 6022975 h 6022975"/>
              <a:gd name="connsiteX3" fmla="*/ 1264444 w 12192000"/>
              <a:gd name="connsiteY3" fmla="*/ 5988844 h 6022975"/>
              <a:gd name="connsiteX4" fmla="*/ 0 w 12192000"/>
              <a:gd name="connsiteY4" fmla="*/ 4941094 h 6022975"/>
              <a:gd name="connsiteX5" fmla="*/ 0 w 12192000"/>
              <a:gd name="connsiteY5" fmla="*/ 0 h 6022975"/>
              <a:gd name="connsiteX0" fmla="*/ 0 w 12192000"/>
              <a:gd name="connsiteY0" fmla="*/ 0 h 6022975"/>
              <a:gd name="connsiteX1" fmla="*/ 12192000 w 12192000"/>
              <a:gd name="connsiteY1" fmla="*/ 0 h 6022975"/>
              <a:gd name="connsiteX2" fmla="*/ 12192000 w 12192000"/>
              <a:gd name="connsiteY2" fmla="*/ 4922520 h 6022975"/>
              <a:gd name="connsiteX3" fmla="*/ 12192000 w 12192000"/>
              <a:gd name="connsiteY3" fmla="*/ 6022975 h 6022975"/>
              <a:gd name="connsiteX4" fmla="*/ 1264444 w 12192000"/>
              <a:gd name="connsiteY4" fmla="*/ 5988844 h 6022975"/>
              <a:gd name="connsiteX5" fmla="*/ 0 w 12192000"/>
              <a:gd name="connsiteY5" fmla="*/ 4941094 h 6022975"/>
              <a:gd name="connsiteX6" fmla="*/ 0 w 12192000"/>
              <a:gd name="connsiteY6" fmla="*/ 0 h 6022975"/>
              <a:gd name="connsiteX0" fmla="*/ 0 w 12192000"/>
              <a:gd name="connsiteY0" fmla="*/ 0 h 5988844"/>
              <a:gd name="connsiteX1" fmla="*/ 12192000 w 12192000"/>
              <a:gd name="connsiteY1" fmla="*/ 0 h 5988844"/>
              <a:gd name="connsiteX2" fmla="*/ 12192000 w 12192000"/>
              <a:gd name="connsiteY2" fmla="*/ 4922520 h 5988844"/>
              <a:gd name="connsiteX3" fmla="*/ 1264444 w 12192000"/>
              <a:gd name="connsiteY3" fmla="*/ 5988844 h 5988844"/>
              <a:gd name="connsiteX4" fmla="*/ 0 w 12192000"/>
              <a:gd name="connsiteY4" fmla="*/ 4941094 h 5988844"/>
              <a:gd name="connsiteX5" fmla="*/ 0 w 12192000"/>
              <a:gd name="connsiteY5" fmla="*/ 0 h 5988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988844">
                <a:moveTo>
                  <a:pt x="0" y="0"/>
                </a:moveTo>
                <a:lnTo>
                  <a:pt x="12192000" y="0"/>
                </a:lnTo>
                <a:lnTo>
                  <a:pt x="12192000" y="4922520"/>
                </a:lnTo>
                <a:lnTo>
                  <a:pt x="1264444" y="5988844"/>
                </a:lnTo>
                <a:lnTo>
                  <a:pt x="0" y="4941094"/>
                </a:lnTo>
                <a:lnTo>
                  <a:pt x="0" y="0"/>
                </a:lnTo>
                <a:close/>
              </a:path>
            </a:pathLst>
          </a:custGeom>
          <a:solidFill>
            <a:schemeClr val="tx2">
              <a:lumMod val="40000"/>
              <a:lumOff val="6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a:latin typeface="+mj-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dirty="0"/>
              <a:t>COVER IMAGE</a:t>
            </a:r>
          </a:p>
        </p:txBody>
      </p:sp>
    </p:spTree>
    <p:extLst>
      <p:ext uri="{BB962C8B-B14F-4D97-AF65-F5344CB8AC3E}">
        <p14:creationId xmlns:p14="http://schemas.microsoft.com/office/powerpoint/2010/main" val="2666011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SLIDE - FULL IMAGE">
    <p:spTree>
      <p:nvGrpSpPr>
        <p:cNvPr id="1" name=""/>
        <p:cNvGrpSpPr/>
        <p:nvPr/>
      </p:nvGrpSpPr>
      <p:grpSpPr>
        <a:xfrm>
          <a:off x="0" y="0"/>
          <a:ext cx="0" cy="0"/>
          <a:chOff x="0" y="0"/>
          <a:chExt cx="0" cy="0"/>
        </a:xfrm>
      </p:grpSpPr>
      <p:sp>
        <p:nvSpPr>
          <p:cNvPr id="43" name="Picture Placeholder 42">
            <a:extLst>
              <a:ext uri="{FF2B5EF4-FFF2-40B4-BE49-F238E27FC236}">
                <a16:creationId xmlns:a16="http://schemas.microsoft.com/office/drawing/2014/main" id="{B4727F46-8823-4984-8635-34A2BC663709}"/>
              </a:ext>
            </a:extLst>
          </p:cNvPr>
          <p:cNvSpPr>
            <a:spLocks noGrp="1"/>
          </p:cNvSpPr>
          <p:nvPr>
            <p:ph type="pic" sz="quarter" idx="24" hasCustomPrompt="1"/>
          </p:nvPr>
        </p:nvSpPr>
        <p:spPr>
          <a:xfrm>
            <a:off x="0" y="517525"/>
            <a:ext cx="12192000" cy="5564188"/>
          </a:xfrm>
          <a:prstGeom prst="rect">
            <a:avLst/>
          </a:prstGeom>
          <a:solidFill>
            <a:schemeClr val="tx2">
              <a:lumMod val="40000"/>
              <a:lumOff val="60000"/>
            </a:schemeClr>
          </a:solidFill>
        </p:spPr>
        <p:txBody>
          <a:bodyPr rIns="540000" anchor="ctr"/>
          <a:lstStyle>
            <a:lvl1pPr marL="0" indent="0" algn="r">
              <a:lnSpc>
                <a:spcPct val="100000"/>
              </a:lnSpc>
              <a:spcBef>
                <a:spcPts val="0"/>
              </a:spcBef>
              <a:buNone/>
              <a:defRPr sz="1800" b="1">
                <a:latin typeface="+mj-lt"/>
              </a:defRPr>
            </a:lvl1pPr>
          </a:lstStyle>
          <a:p>
            <a:r>
              <a:rPr lang="en-AU" dirty="0"/>
              <a:t>CONTENT IMAGE BACK</a:t>
            </a:r>
          </a:p>
        </p:txBody>
      </p:sp>
      <p:sp>
        <p:nvSpPr>
          <p:cNvPr id="17" name="Title 1">
            <a:extLst>
              <a:ext uri="{FF2B5EF4-FFF2-40B4-BE49-F238E27FC236}">
                <a16:creationId xmlns:a16="http://schemas.microsoft.com/office/drawing/2014/main" id="{E5D2C386-3177-4995-B5EF-2629AD9E5002}"/>
              </a:ext>
            </a:extLst>
          </p:cNvPr>
          <p:cNvSpPr>
            <a:spLocks noGrp="1"/>
          </p:cNvSpPr>
          <p:nvPr>
            <p:ph type="title" hasCustomPrompt="1"/>
          </p:nvPr>
        </p:nvSpPr>
        <p:spPr>
          <a:xfrm>
            <a:off x="1118024" y="3209100"/>
            <a:ext cx="2451086" cy="401790"/>
          </a:xfrm>
          <a:prstGeom prst="rect">
            <a:avLst/>
          </a:prstGeom>
        </p:spPr>
        <p:txBody>
          <a:bodyPr lIns="0" rIns="0" anchor="ctr"/>
          <a:lstStyle>
            <a:lvl1pPr algn="l">
              <a:lnSpc>
                <a:spcPct val="100000"/>
              </a:lnSpc>
              <a:defRPr sz="3200" b="1" cap="all" baseline="0">
                <a:solidFill>
                  <a:schemeClr val="bg1"/>
                </a:solidFill>
              </a:defRPr>
            </a:lvl1pPr>
          </a:lstStyle>
          <a:p>
            <a:r>
              <a:rPr lang="en-US" dirty="0"/>
              <a:t>CONTENTS</a:t>
            </a:r>
            <a:endParaRPr lang="en-AU" dirty="0"/>
          </a:p>
        </p:txBody>
      </p:sp>
      <p:sp>
        <p:nvSpPr>
          <p:cNvPr id="28" name="Text Placeholder 2">
            <a:extLst>
              <a:ext uri="{FF2B5EF4-FFF2-40B4-BE49-F238E27FC236}">
                <a16:creationId xmlns:a16="http://schemas.microsoft.com/office/drawing/2014/main" id="{87B8A4A3-8E28-40C0-80A0-B99C9D16444C}"/>
              </a:ext>
            </a:extLst>
          </p:cNvPr>
          <p:cNvSpPr>
            <a:spLocks noGrp="1"/>
          </p:cNvSpPr>
          <p:nvPr>
            <p:ph idx="16" hasCustomPrompt="1"/>
          </p:nvPr>
        </p:nvSpPr>
        <p:spPr>
          <a:xfrm>
            <a:off x="2194794" y="890589"/>
            <a:ext cx="2291572" cy="142635"/>
          </a:xfrm>
          <a:prstGeom prst="rect">
            <a:avLst/>
          </a:prstGeom>
        </p:spPr>
        <p:txBody>
          <a:bodyPr vert="horz" lIns="0" tIns="0" rIns="0" bIns="0" rtlCol="0" anchor="ctr">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sz="1000" cap="all" spc="0" baseline="0">
                <a:solidFill>
                  <a:schemeClr val="bg1"/>
                </a:solidFill>
                <a:latin typeface="+mn-lt"/>
              </a:defRPr>
            </a:lvl1pPr>
            <a:lvl2pPr marL="457200" indent="0">
              <a:buFont typeface="Calibri" panose="020F0502020204030204" pitchFamily="34" charset="0"/>
              <a:buNone/>
              <a:defRPr sz="1100">
                <a:latin typeface="+mn-lt"/>
              </a:defRPr>
            </a:lvl2pPr>
            <a:lvl3pPr marL="914400" indent="0">
              <a:buFont typeface="Arial" panose="020B0604020202020204" pitchFamily="34" charset="0"/>
              <a:buNone/>
              <a:defRPr sz="1100">
                <a:latin typeface="+mn-lt"/>
              </a:defRPr>
            </a:lvl3pPr>
            <a:lvl4pPr marL="1543050" indent="-171450">
              <a:buFont typeface="Calibri" panose="020F0502020204030204" pitchFamily="34" charset="0"/>
              <a:buChar char="–"/>
              <a:defRPr sz="1100">
                <a:latin typeface="+mn-lt"/>
              </a:defRPr>
            </a:lvl4pPr>
            <a:lvl5pPr marL="2000250" indent="-171450">
              <a:buFont typeface="Arial" panose="020B0604020202020204" pitchFamily="34" charset="0"/>
              <a:buChar char="•"/>
              <a:defRPr sz="1100">
                <a:latin typeface="+mn-lt"/>
              </a:defRPr>
            </a:lvl5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CLIENT NAME</a:t>
            </a:r>
            <a:endParaRPr lang="en-AU" sz="1000" b="0" spc="300" dirty="0">
              <a:latin typeface="+mn-lt"/>
            </a:endParaRPr>
          </a:p>
        </p:txBody>
      </p:sp>
      <p:sp>
        <p:nvSpPr>
          <p:cNvPr id="33" name="Text Placeholder 32">
            <a:extLst>
              <a:ext uri="{FF2B5EF4-FFF2-40B4-BE49-F238E27FC236}">
                <a16:creationId xmlns:a16="http://schemas.microsoft.com/office/drawing/2014/main" id="{73B25389-87EF-476B-B292-3BE1E5B4DAA9}"/>
              </a:ext>
            </a:extLst>
          </p:cNvPr>
          <p:cNvSpPr>
            <a:spLocks noGrp="1"/>
          </p:cNvSpPr>
          <p:nvPr>
            <p:ph type="body" sz="quarter" idx="19" hasCustomPrompt="1"/>
          </p:nvPr>
        </p:nvSpPr>
        <p:spPr>
          <a:xfrm>
            <a:off x="1128713" y="3828017"/>
            <a:ext cx="361724" cy="1784156"/>
          </a:xfrm>
          <a:prstGeom prst="rect">
            <a:avLst/>
          </a:prstGeom>
        </p:spPr>
        <p:txBody>
          <a:bodyPr lIns="0" tIns="0" rIns="0" bIns="0"/>
          <a:lstStyle>
            <a:lvl1pPr marL="0" indent="0">
              <a:lnSpc>
                <a:spcPct val="100000"/>
              </a:lnSpc>
              <a:spcBef>
                <a:spcPts val="0"/>
              </a:spcBef>
              <a:buNone/>
              <a:defRPr sz="1600" b="1">
                <a:solidFill>
                  <a:schemeClr val="bg1"/>
                </a:solidFill>
                <a:latin typeface="+mj-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01</a:t>
            </a:r>
          </a:p>
          <a:p>
            <a:pPr lvl="0"/>
            <a:r>
              <a:rPr lang="en-US" dirty="0"/>
              <a:t>02</a:t>
            </a:r>
          </a:p>
          <a:p>
            <a:pPr lvl="0"/>
            <a:r>
              <a:rPr lang="en-US" dirty="0"/>
              <a:t>03</a:t>
            </a:r>
          </a:p>
          <a:p>
            <a:pPr lvl="0"/>
            <a:r>
              <a:rPr lang="en-US" dirty="0"/>
              <a:t>04</a:t>
            </a:r>
          </a:p>
          <a:p>
            <a:pPr lvl="0"/>
            <a:r>
              <a:rPr lang="en-US" dirty="0"/>
              <a:t>05</a:t>
            </a:r>
            <a:endParaRPr lang="en-AU" dirty="0"/>
          </a:p>
        </p:txBody>
      </p:sp>
      <p:sp>
        <p:nvSpPr>
          <p:cNvPr id="39" name="Content Placeholder 38">
            <a:extLst>
              <a:ext uri="{FF2B5EF4-FFF2-40B4-BE49-F238E27FC236}">
                <a16:creationId xmlns:a16="http://schemas.microsoft.com/office/drawing/2014/main" id="{2E4E0C62-3F77-44E7-9726-793E704B24A8}"/>
              </a:ext>
            </a:extLst>
          </p:cNvPr>
          <p:cNvSpPr>
            <a:spLocks noGrp="1"/>
          </p:cNvSpPr>
          <p:nvPr>
            <p:ph sz="quarter" idx="22" hasCustomPrompt="1"/>
          </p:nvPr>
        </p:nvSpPr>
        <p:spPr>
          <a:xfrm>
            <a:off x="4720477" y="890589"/>
            <a:ext cx="84137" cy="142635"/>
          </a:xfrm>
          <a:prstGeom prst="rect">
            <a:avLst/>
          </a:prstGeom>
        </p:spPr>
        <p:txBody>
          <a:bodyPr lIns="0" tIns="0" rIns="0" bIns="0" anchor="ctr"/>
          <a:lstStyle>
            <a:lvl1pPr marL="0" indent="0">
              <a:lnSpc>
                <a:spcPct val="100000"/>
              </a:lnSpc>
              <a:spcBef>
                <a:spcPts val="0"/>
              </a:spcBef>
              <a:buNone/>
              <a:defRPr sz="1000">
                <a:solidFill>
                  <a:schemeClr val="bg1"/>
                </a:solidFill>
                <a:latin typeface="+mn-lt"/>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r>
              <a:rPr lang="en-AU" sz="1000" b="0" spc="300" dirty="0">
                <a:latin typeface="+mn-lt"/>
              </a:rPr>
              <a:t>›</a:t>
            </a:r>
          </a:p>
        </p:txBody>
      </p:sp>
      <p:sp>
        <p:nvSpPr>
          <p:cNvPr id="41" name="Content Placeholder 40">
            <a:extLst>
              <a:ext uri="{FF2B5EF4-FFF2-40B4-BE49-F238E27FC236}">
                <a16:creationId xmlns:a16="http://schemas.microsoft.com/office/drawing/2014/main" id="{C6A2F610-4DD4-4191-8960-0276E4006FF9}"/>
              </a:ext>
            </a:extLst>
          </p:cNvPr>
          <p:cNvSpPr>
            <a:spLocks noGrp="1"/>
          </p:cNvSpPr>
          <p:nvPr>
            <p:ph sz="quarter" idx="23" hasCustomPrompt="1"/>
          </p:nvPr>
        </p:nvSpPr>
        <p:spPr>
          <a:xfrm>
            <a:off x="5038725" y="890589"/>
            <a:ext cx="2484000" cy="142636"/>
          </a:xfrm>
          <a:prstGeom prst="rect">
            <a:avLst/>
          </a:prstGeom>
        </p:spPr>
        <p:txBody>
          <a:bodyPr lIns="0" tIns="0" rIns="0" bIns="0" anchor="ctr"/>
          <a:lstStyle>
            <a:lvl1pPr marL="0" indent="0">
              <a:lnSpc>
                <a:spcPct val="100000"/>
              </a:lnSpc>
              <a:spcBef>
                <a:spcPts val="0"/>
              </a:spcBef>
              <a:buNone/>
              <a:defRPr sz="1000" cap="all" baseline="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CLIENT CONTACT</a:t>
            </a:r>
            <a:endParaRPr lang="en-AU" dirty="0"/>
          </a:p>
        </p:txBody>
      </p:sp>
      <p:cxnSp>
        <p:nvCxnSpPr>
          <p:cNvPr id="48" name="Straight Connector 47">
            <a:extLst>
              <a:ext uri="{FF2B5EF4-FFF2-40B4-BE49-F238E27FC236}">
                <a16:creationId xmlns:a16="http://schemas.microsoft.com/office/drawing/2014/main" id="{A8F4F532-E5CF-46E9-AC1C-D0CE714DC179}"/>
              </a:ext>
            </a:extLst>
          </p:cNvPr>
          <p:cNvCxnSpPr/>
          <p:nvPr/>
        </p:nvCxnSpPr>
        <p:spPr>
          <a:xfrm flipV="1">
            <a:off x="7522725" y="-503289"/>
            <a:ext cx="0" cy="4227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5ECCD94-8E6F-4316-A629-1A65AE7DB46E}"/>
              </a:ext>
            </a:extLst>
          </p:cNvPr>
          <p:cNvSpPr txBox="1"/>
          <p:nvPr/>
        </p:nvSpPr>
        <p:spPr>
          <a:xfrm>
            <a:off x="4486366" y="-503289"/>
            <a:ext cx="2531982" cy="345973"/>
          </a:xfrm>
          <a:prstGeom prst="rect">
            <a:avLst/>
          </a:prstGeom>
          <a:noFill/>
        </p:spPr>
        <p:txBody>
          <a:bodyPr wrap="square" lIns="0" rIns="0" rtlCol="0" anchor="b">
            <a:noAutofit/>
          </a:bodyPr>
          <a:lstStyle/>
          <a:p>
            <a:pPr algn="r"/>
            <a:r>
              <a:rPr lang="en-AU" sz="1100" b="1" dirty="0"/>
              <a:t>01. CROPPING BLUR IMAGE:</a:t>
            </a:r>
          </a:p>
          <a:p>
            <a:pPr algn="r"/>
            <a:r>
              <a:rPr lang="en-AU" sz="1100" dirty="0"/>
              <a:t>Please Copy/Paste back image, Crop to line</a:t>
            </a:r>
          </a:p>
        </p:txBody>
      </p:sp>
      <p:sp>
        <p:nvSpPr>
          <p:cNvPr id="50" name="TextBox 49">
            <a:extLst>
              <a:ext uri="{FF2B5EF4-FFF2-40B4-BE49-F238E27FC236}">
                <a16:creationId xmlns:a16="http://schemas.microsoft.com/office/drawing/2014/main" id="{A0721644-A8A5-4CAB-82FD-D96291CA0173}"/>
              </a:ext>
            </a:extLst>
          </p:cNvPr>
          <p:cNvSpPr txBox="1"/>
          <p:nvPr/>
        </p:nvSpPr>
        <p:spPr>
          <a:xfrm>
            <a:off x="7738050" y="-503289"/>
            <a:ext cx="6016050" cy="345973"/>
          </a:xfrm>
          <a:prstGeom prst="rect">
            <a:avLst/>
          </a:prstGeom>
          <a:noFill/>
        </p:spPr>
        <p:txBody>
          <a:bodyPr wrap="square" lIns="0" rIns="0" rtlCol="0" anchor="b">
            <a:noAutofit/>
          </a:bodyPr>
          <a:lstStyle/>
          <a:p>
            <a:pPr algn="l"/>
            <a:r>
              <a:rPr lang="en-AU" sz="1100" b="1" dirty="0"/>
              <a:t>02. APPLY BLUR: </a:t>
            </a:r>
          </a:p>
          <a:p>
            <a:pPr algn="l"/>
            <a:r>
              <a:rPr lang="en-AU" sz="1100" dirty="0"/>
              <a:t>Select Image, Picture Format, Artistic Effects, Select Blur</a:t>
            </a:r>
          </a:p>
        </p:txBody>
      </p:sp>
      <p:sp>
        <p:nvSpPr>
          <p:cNvPr id="51" name="Isosceles Triangle 50">
            <a:extLst>
              <a:ext uri="{FF2B5EF4-FFF2-40B4-BE49-F238E27FC236}">
                <a16:creationId xmlns:a16="http://schemas.microsoft.com/office/drawing/2014/main" id="{748B49FB-4555-445B-8E43-AF7C4FE2D8ED}"/>
              </a:ext>
            </a:extLst>
          </p:cNvPr>
          <p:cNvSpPr/>
          <p:nvPr/>
        </p:nvSpPr>
        <p:spPr>
          <a:xfrm rot="5400000">
            <a:off x="7132434" y="-490023"/>
            <a:ext cx="109756" cy="83225"/>
          </a:xfrm>
          <a:prstGeom prst="triangl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52" name="TextBox 51">
            <a:extLst>
              <a:ext uri="{FF2B5EF4-FFF2-40B4-BE49-F238E27FC236}">
                <a16:creationId xmlns:a16="http://schemas.microsoft.com/office/drawing/2014/main" id="{8F611985-86E5-403F-BF6C-4D4266828FAB}"/>
              </a:ext>
            </a:extLst>
          </p:cNvPr>
          <p:cNvSpPr txBox="1"/>
          <p:nvPr/>
        </p:nvSpPr>
        <p:spPr>
          <a:xfrm>
            <a:off x="7738050" y="-1135895"/>
            <a:ext cx="6016050" cy="345973"/>
          </a:xfrm>
          <a:prstGeom prst="rect">
            <a:avLst/>
          </a:prstGeom>
          <a:noFill/>
        </p:spPr>
        <p:txBody>
          <a:bodyPr wrap="square" lIns="0" rIns="0" rtlCol="0" anchor="b">
            <a:noAutofit/>
          </a:bodyPr>
          <a:lstStyle/>
          <a:p>
            <a:pPr algn="l"/>
            <a:r>
              <a:rPr lang="en-AU" sz="1100" b="1" dirty="0"/>
              <a:t>03. ADJUSTING BLUR: </a:t>
            </a:r>
          </a:p>
          <a:p>
            <a:pPr algn="l"/>
            <a:r>
              <a:rPr lang="en-AU" sz="1100" dirty="0"/>
              <a:t>Select Image, Right Click, Picture Format, Artistic Effects, Radius – Approx 60</a:t>
            </a:r>
          </a:p>
        </p:txBody>
      </p:sp>
      <p:sp>
        <p:nvSpPr>
          <p:cNvPr id="53" name="TextBox 52">
            <a:extLst>
              <a:ext uri="{FF2B5EF4-FFF2-40B4-BE49-F238E27FC236}">
                <a16:creationId xmlns:a16="http://schemas.microsoft.com/office/drawing/2014/main" id="{C12DA194-49B1-45F5-9624-D413D4A9226B}"/>
              </a:ext>
            </a:extLst>
          </p:cNvPr>
          <p:cNvSpPr txBox="1"/>
          <p:nvPr/>
        </p:nvSpPr>
        <p:spPr>
          <a:xfrm>
            <a:off x="7738050" y="-1768501"/>
            <a:ext cx="6016050" cy="345973"/>
          </a:xfrm>
          <a:prstGeom prst="rect">
            <a:avLst/>
          </a:prstGeom>
          <a:noFill/>
        </p:spPr>
        <p:txBody>
          <a:bodyPr wrap="square" lIns="0" rIns="0" rtlCol="0" anchor="b">
            <a:noAutofit/>
          </a:bodyPr>
          <a:lstStyle/>
          <a:p>
            <a:pPr algn="l"/>
            <a:r>
              <a:rPr lang="en-AU" sz="1100" b="1" dirty="0"/>
              <a:t>04. PICTURE CORRECTION: </a:t>
            </a:r>
          </a:p>
          <a:p>
            <a:pPr algn="l"/>
            <a:r>
              <a:rPr lang="en-AU" sz="1100" dirty="0"/>
              <a:t>Select Image, Right Click, Picture Format, Picture, Picture Colour, Saturation/Brightness – Approx 65</a:t>
            </a:r>
          </a:p>
        </p:txBody>
      </p:sp>
      <p:sp>
        <p:nvSpPr>
          <p:cNvPr id="54" name="Left Bracket 53">
            <a:extLst>
              <a:ext uri="{FF2B5EF4-FFF2-40B4-BE49-F238E27FC236}">
                <a16:creationId xmlns:a16="http://schemas.microsoft.com/office/drawing/2014/main" id="{80A245FF-7D14-455B-8F95-389A02E50891}"/>
              </a:ext>
            </a:extLst>
          </p:cNvPr>
          <p:cNvSpPr/>
          <p:nvPr/>
        </p:nvSpPr>
        <p:spPr>
          <a:xfrm>
            <a:off x="7522726" y="-1768501"/>
            <a:ext cx="103624" cy="978579"/>
          </a:xfrm>
          <a:prstGeom prst="leftBracket">
            <a:avLst>
              <a:gd name="adj" fmla="val 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55" name="TextBox 54">
            <a:extLst>
              <a:ext uri="{FF2B5EF4-FFF2-40B4-BE49-F238E27FC236}">
                <a16:creationId xmlns:a16="http://schemas.microsoft.com/office/drawing/2014/main" id="{83D29E90-456B-4C55-9019-882B095F5A3F}"/>
              </a:ext>
            </a:extLst>
          </p:cNvPr>
          <p:cNvSpPr txBox="1"/>
          <p:nvPr/>
        </p:nvSpPr>
        <p:spPr>
          <a:xfrm>
            <a:off x="6096000" y="-1531989"/>
            <a:ext cx="1285439" cy="345973"/>
          </a:xfrm>
          <a:prstGeom prst="rect">
            <a:avLst/>
          </a:prstGeom>
          <a:noFill/>
        </p:spPr>
        <p:txBody>
          <a:bodyPr wrap="square" lIns="0" rIns="0" rtlCol="0" anchor="b">
            <a:noAutofit/>
          </a:bodyPr>
          <a:lstStyle/>
          <a:p>
            <a:pPr algn="r"/>
            <a:r>
              <a:rPr lang="en-AU" sz="1100" b="1" dirty="0"/>
              <a:t>ADVANCED EDITING</a:t>
            </a:r>
            <a:endParaRPr lang="en-AU" sz="1100" dirty="0"/>
          </a:p>
        </p:txBody>
      </p:sp>
      <p:sp>
        <p:nvSpPr>
          <p:cNvPr id="19" name="TextBox 18">
            <a:extLst>
              <a:ext uri="{FF2B5EF4-FFF2-40B4-BE49-F238E27FC236}">
                <a16:creationId xmlns:a16="http://schemas.microsoft.com/office/drawing/2014/main" id="{5D3B399E-9F10-4CE8-963B-310C322F4E3F}"/>
              </a:ext>
            </a:extLst>
          </p:cNvPr>
          <p:cNvSpPr txBox="1"/>
          <p:nvPr/>
        </p:nvSpPr>
        <p:spPr>
          <a:xfrm>
            <a:off x="11277600" y="6421724"/>
            <a:ext cx="582415" cy="224100"/>
          </a:xfrm>
          <a:prstGeom prst="rect">
            <a:avLst/>
          </a:prstGeom>
          <a:noFill/>
        </p:spPr>
        <p:txBody>
          <a:bodyPr wrap="square" lIns="0" tIns="0" rIns="0" bIns="0" rtlCol="0" anchor="ctr">
            <a:noAutofit/>
          </a:bodyPr>
          <a:lstStyle/>
          <a:p>
            <a:pPr algn="r"/>
            <a:r>
              <a:rPr lang="en-AU" sz="900" b="0" dirty="0">
                <a:solidFill>
                  <a:schemeClr val="tx1"/>
                </a:solidFill>
                <a:latin typeface="Arial Black" panose="020B0A04020102020204" pitchFamily="34" charset="0"/>
                <a:ea typeface="Verdana" panose="020B0604030504040204" pitchFamily="34" charset="0"/>
              </a:rPr>
              <a:t>0</a:t>
            </a:r>
            <a:fld id="{60AF708F-EB2A-4A82-AA68-9EB7AEB7B00E}" type="slidenum">
              <a:rPr lang="en-AU" sz="900" b="0" smtClean="0">
                <a:solidFill>
                  <a:schemeClr val="tx1"/>
                </a:solidFill>
                <a:latin typeface="Arial Black" panose="020B0A04020102020204" pitchFamily="34" charset="0"/>
                <a:ea typeface="Verdana" panose="020B0604030504040204" pitchFamily="34" charset="0"/>
              </a:rPr>
              <a:pPr algn="r"/>
              <a:t>‹#›</a:t>
            </a:fld>
            <a:endParaRPr lang="en-AU" sz="900" b="0" dirty="0">
              <a:solidFill>
                <a:schemeClr val="tx1"/>
              </a:solidFill>
              <a:latin typeface="Arial Black" panose="020B0A04020102020204" pitchFamily="34" charset="0"/>
              <a:ea typeface="Verdana" panose="020B0604030504040204" pitchFamily="34" charset="0"/>
            </a:endParaRPr>
          </a:p>
        </p:txBody>
      </p:sp>
      <p:sp>
        <p:nvSpPr>
          <p:cNvPr id="3" name="Text Placeholder 2">
            <a:extLst>
              <a:ext uri="{FF2B5EF4-FFF2-40B4-BE49-F238E27FC236}">
                <a16:creationId xmlns:a16="http://schemas.microsoft.com/office/drawing/2014/main" id="{054911C2-A6A2-4D31-BB28-C2F768A07A38}"/>
              </a:ext>
            </a:extLst>
          </p:cNvPr>
          <p:cNvSpPr>
            <a:spLocks noGrp="1"/>
          </p:cNvSpPr>
          <p:nvPr>
            <p:ph type="body" sz="quarter" idx="25" hasCustomPrompt="1"/>
          </p:nvPr>
        </p:nvSpPr>
        <p:spPr>
          <a:xfrm>
            <a:off x="1578809" y="3826911"/>
            <a:ext cx="5233987" cy="1779587"/>
          </a:xfrm>
          <a:prstGeom prst="rect">
            <a:avLst/>
          </a:prstGeom>
        </p:spPr>
        <p:txBody>
          <a:bodyPr lIns="0" tIns="0" rIns="0" bIns="0"/>
          <a:lstStyle>
            <a:lvl1pPr marL="0" indent="0">
              <a:lnSpc>
                <a:spcPct val="100000"/>
              </a:lnSpc>
              <a:spcBef>
                <a:spcPts val="0"/>
              </a:spcBef>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Lorem Ipsum</a:t>
            </a:r>
          </a:p>
          <a:p>
            <a:pPr lvl="0"/>
            <a:r>
              <a:rPr lang="en-US" dirty="0"/>
              <a:t>Lorem Ipsum</a:t>
            </a:r>
          </a:p>
          <a:p>
            <a:pPr lvl="0"/>
            <a:r>
              <a:rPr lang="en-US" dirty="0"/>
              <a:t>Lorem Ipsum</a:t>
            </a:r>
          </a:p>
          <a:p>
            <a:pPr lvl="0"/>
            <a:r>
              <a:rPr lang="en-US" dirty="0"/>
              <a:t>Lorem Ipsum</a:t>
            </a:r>
          </a:p>
          <a:p>
            <a:pPr lvl="0"/>
            <a:r>
              <a:rPr lang="en-US" dirty="0"/>
              <a:t>Lorem Ipsum</a:t>
            </a:r>
          </a:p>
        </p:txBody>
      </p:sp>
      <p:sp>
        <p:nvSpPr>
          <p:cNvPr id="18" name="Text Placeholder 2">
            <a:extLst>
              <a:ext uri="{FF2B5EF4-FFF2-40B4-BE49-F238E27FC236}">
                <a16:creationId xmlns:a16="http://schemas.microsoft.com/office/drawing/2014/main" id="{C04E4C05-4A1E-410D-ACAD-AC6D45C88738}"/>
              </a:ext>
            </a:extLst>
          </p:cNvPr>
          <p:cNvSpPr>
            <a:spLocks noGrp="1"/>
          </p:cNvSpPr>
          <p:nvPr>
            <p:ph idx="26" hasCustomPrompt="1"/>
          </p:nvPr>
        </p:nvSpPr>
        <p:spPr>
          <a:xfrm>
            <a:off x="2194794" y="1106489"/>
            <a:ext cx="2291572" cy="142635"/>
          </a:xfrm>
          <a:prstGeom prst="rect">
            <a:avLst/>
          </a:prstGeom>
        </p:spPr>
        <p:txBody>
          <a:bodyPr vert="horz" lIns="0" tIns="0" rIns="0" bIns="0" rtlCol="0" anchor="ctr">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sz="1000" cap="all" spc="0" baseline="0">
                <a:solidFill>
                  <a:schemeClr val="bg1"/>
                </a:solidFill>
                <a:latin typeface="+mn-lt"/>
              </a:defRPr>
            </a:lvl1pPr>
            <a:lvl2pPr marL="457200" indent="0">
              <a:buFont typeface="Calibri" panose="020F0502020204030204" pitchFamily="34" charset="0"/>
              <a:buNone/>
              <a:defRPr sz="1100">
                <a:latin typeface="+mn-lt"/>
              </a:defRPr>
            </a:lvl2pPr>
            <a:lvl3pPr marL="914400" indent="0">
              <a:buFont typeface="Arial" panose="020B0604020202020204" pitchFamily="34" charset="0"/>
              <a:buNone/>
              <a:defRPr sz="1100">
                <a:latin typeface="+mn-lt"/>
              </a:defRPr>
            </a:lvl3pPr>
            <a:lvl4pPr marL="1543050" indent="-171450">
              <a:buFont typeface="Calibri" panose="020F0502020204030204" pitchFamily="34" charset="0"/>
              <a:buChar char="–"/>
              <a:defRPr sz="1100">
                <a:latin typeface="+mn-lt"/>
              </a:defRPr>
            </a:lvl4pPr>
            <a:lvl5pPr marL="2000250" indent="-171450">
              <a:buFont typeface="Arial" panose="020B0604020202020204" pitchFamily="34" charset="0"/>
              <a:buChar char="•"/>
              <a:defRPr sz="1100">
                <a:latin typeface="+mn-lt"/>
              </a:defRPr>
            </a:lvl5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CLIENT LEAD NAME</a:t>
            </a:r>
            <a:endParaRPr lang="en-AU" sz="1000" b="0" spc="300" dirty="0">
              <a:latin typeface="+mn-lt"/>
            </a:endParaRPr>
          </a:p>
        </p:txBody>
      </p:sp>
      <p:sp>
        <p:nvSpPr>
          <p:cNvPr id="20" name="Content Placeholder 38">
            <a:extLst>
              <a:ext uri="{FF2B5EF4-FFF2-40B4-BE49-F238E27FC236}">
                <a16:creationId xmlns:a16="http://schemas.microsoft.com/office/drawing/2014/main" id="{2218C332-B4F5-4C5F-BB92-DB913D67B57D}"/>
              </a:ext>
            </a:extLst>
          </p:cNvPr>
          <p:cNvSpPr>
            <a:spLocks noGrp="1"/>
          </p:cNvSpPr>
          <p:nvPr>
            <p:ph sz="quarter" idx="27" hasCustomPrompt="1"/>
          </p:nvPr>
        </p:nvSpPr>
        <p:spPr>
          <a:xfrm>
            <a:off x="4720477" y="1106489"/>
            <a:ext cx="84137" cy="142635"/>
          </a:xfrm>
          <a:prstGeom prst="rect">
            <a:avLst/>
          </a:prstGeom>
        </p:spPr>
        <p:txBody>
          <a:bodyPr lIns="0" tIns="0" rIns="0" bIns="0" anchor="ctr"/>
          <a:lstStyle>
            <a:lvl1pPr marL="0" indent="0">
              <a:lnSpc>
                <a:spcPct val="100000"/>
              </a:lnSpc>
              <a:spcBef>
                <a:spcPts val="0"/>
              </a:spcBef>
              <a:buNone/>
              <a:defRPr sz="1000">
                <a:solidFill>
                  <a:schemeClr val="bg1"/>
                </a:solidFill>
                <a:latin typeface="+mn-lt"/>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r>
              <a:rPr lang="en-AU" sz="1000" b="0" spc="300" dirty="0">
                <a:latin typeface="+mn-lt"/>
              </a:rPr>
              <a:t>›</a:t>
            </a:r>
          </a:p>
        </p:txBody>
      </p:sp>
      <p:sp>
        <p:nvSpPr>
          <p:cNvPr id="21" name="Content Placeholder 40">
            <a:extLst>
              <a:ext uri="{FF2B5EF4-FFF2-40B4-BE49-F238E27FC236}">
                <a16:creationId xmlns:a16="http://schemas.microsoft.com/office/drawing/2014/main" id="{A831B2E6-29AD-48A5-90A6-DDA6EF02D16A}"/>
              </a:ext>
            </a:extLst>
          </p:cNvPr>
          <p:cNvSpPr>
            <a:spLocks noGrp="1"/>
          </p:cNvSpPr>
          <p:nvPr>
            <p:ph sz="quarter" idx="28" hasCustomPrompt="1"/>
          </p:nvPr>
        </p:nvSpPr>
        <p:spPr>
          <a:xfrm>
            <a:off x="5038725" y="1106489"/>
            <a:ext cx="2484000" cy="142636"/>
          </a:xfrm>
          <a:prstGeom prst="rect">
            <a:avLst/>
          </a:prstGeom>
        </p:spPr>
        <p:txBody>
          <a:bodyPr lIns="0" tIns="0" rIns="0" bIns="0" anchor="ctr"/>
          <a:lstStyle>
            <a:lvl1pPr marL="0" indent="0">
              <a:lnSpc>
                <a:spcPct val="100000"/>
              </a:lnSpc>
              <a:spcBef>
                <a:spcPts val="0"/>
              </a:spcBef>
              <a:buNone/>
              <a:defRPr sz="1000" cap="all" baseline="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CLIENT_LEAD_NAME@FIFTYFIVE5.COM</a:t>
            </a:r>
            <a:endParaRPr lang="en-AU" dirty="0"/>
          </a:p>
        </p:txBody>
      </p:sp>
    </p:spTree>
    <p:extLst>
      <p:ext uri="{BB962C8B-B14F-4D97-AF65-F5344CB8AC3E}">
        <p14:creationId xmlns:p14="http://schemas.microsoft.com/office/powerpoint/2010/main" val="33276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 HALF IMAG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1B079C2-CE61-49B0-B64B-C3CDA6CD0B29}"/>
              </a:ext>
            </a:extLst>
          </p:cNvPr>
          <p:cNvSpPr/>
          <p:nvPr/>
        </p:nvSpPr>
        <p:spPr>
          <a:xfrm>
            <a:off x="-1" y="517525"/>
            <a:ext cx="7541703" cy="5564188"/>
          </a:xfrm>
          <a:prstGeom prst="rect">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6" name="Picture Placeholder 5">
            <a:extLst>
              <a:ext uri="{FF2B5EF4-FFF2-40B4-BE49-F238E27FC236}">
                <a16:creationId xmlns:a16="http://schemas.microsoft.com/office/drawing/2014/main" id="{DEA653BE-B3D4-4B4A-AC70-E361E38F80FD}"/>
              </a:ext>
            </a:extLst>
          </p:cNvPr>
          <p:cNvSpPr>
            <a:spLocks noGrp="1"/>
          </p:cNvSpPr>
          <p:nvPr>
            <p:ph type="pic" sz="quarter" idx="25" hasCustomPrompt="1"/>
          </p:nvPr>
        </p:nvSpPr>
        <p:spPr>
          <a:xfrm>
            <a:off x="7541702" y="517525"/>
            <a:ext cx="4650297" cy="5564188"/>
          </a:xfrm>
          <a:prstGeom prst="rect">
            <a:avLst/>
          </a:prstGeom>
          <a:solidFill>
            <a:schemeClr val="tx2">
              <a:lumMod val="40000"/>
              <a:lumOff val="60000"/>
            </a:schemeClr>
          </a:solid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1">
                <a:latin typeface="+mj-lt"/>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AU" dirty="0"/>
              <a:t>CONTENT IMAGE BACK</a:t>
            </a:r>
          </a:p>
        </p:txBody>
      </p:sp>
      <p:sp>
        <p:nvSpPr>
          <p:cNvPr id="11" name="TextBox 10">
            <a:extLst>
              <a:ext uri="{FF2B5EF4-FFF2-40B4-BE49-F238E27FC236}">
                <a16:creationId xmlns:a16="http://schemas.microsoft.com/office/drawing/2014/main" id="{43BDF27D-F969-4A73-8A2F-E13F62A3A5B7}"/>
              </a:ext>
            </a:extLst>
          </p:cNvPr>
          <p:cNvSpPr txBox="1"/>
          <p:nvPr/>
        </p:nvSpPr>
        <p:spPr>
          <a:xfrm>
            <a:off x="11277600" y="6421724"/>
            <a:ext cx="582415" cy="224100"/>
          </a:xfrm>
          <a:prstGeom prst="rect">
            <a:avLst/>
          </a:prstGeom>
          <a:noFill/>
        </p:spPr>
        <p:txBody>
          <a:bodyPr wrap="square" lIns="0" tIns="0" rIns="0" bIns="0" rtlCol="0" anchor="ctr">
            <a:noAutofit/>
          </a:bodyPr>
          <a:lstStyle/>
          <a:p>
            <a:pPr algn="r"/>
            <a:r>
              <a:rPr lang="en-AU" sz="900" b="0" dirty="0">
                <a:solidFill>
                  <a:schemeClr val="tx1"/>
                </a:solidFill>
                <a:latin typeface="Arial Black" panose="020B0A04020102020204" pitchFamily="34" charset="0"/>
                <a:ea typeface="Verdana" panose="020B0604030504040204" pitchFamily="34" charset="0"/>
              </a:rPr>
              <a:t>0</a:t>
            </a:r>
            <a:fld id="{60AF708F-EB2A-4A82-AA68-9EB7AEB7B00E}" type="slidenum">
              <a:rPr lang="en-AU" sz="900" b="0" smtClean="0">
                <a:solidFill>
                  <a:schemeClr val="tx1"/>
                </a:solidFill>
                <a:latin typeface="Arial Black" panose="020B0A04020102020204" pitchFamily="34" charset="0"/>
                <a:ea typeface="Verdana" panose="020B0604030504040204" pitchFamily="34" charset="0"/>
              </a:rPr>
              <a:pPr algn="r"/>
              <a:t>‹#›</a:t>
            </a:fld>
            <a:endParaRPr lang="en-AU" sz="900" b="0" dirty="0">
              <a:solidFill>
                <a:schemeClr val="tx1"/>
              </a:solidFill>
              <a:latin typeface="Arial Black" panose="020B0A04020102020204" pitchFamily="34" charset="0"/>
              <a:ea typeface="Verdana" panose="020B0604030504040204" pitchFamily="34" charset="0"/>
            </a:endParaRPr>
          </a:p>
        </p:txBody>
      </p:sp>
      <p:sp>
        <p:nvSpPr>
          <p:cNvPr id="12" name="Title 1">
            <a:extLst>
              <a:ext uri="{FF2B5EF4-FFF2-40B4-BE49-F238E27FC236}">
                <a16:creationId xmlns:a16="http://schemas.microsoft.com/office/drawing/2014/main" id="{F195CF04-4E18-4E52-85DA-52D5C92C2156}"/>
              </a:ext>
            </a:extLst>
          </p:cNvPr>
          <p:cNvSpPr>
            <a:spLocks noGrp="1"/>
          </p:cNvSpPr>
          <p:nvPr>
            <p:ph type="title" hasCustomPrompt="1"/>
          </p:nvPr>
        </p:nvSpPr>
        <p:spPr>
          <a:xfrm>
            <a:off x="1118024" y="3209100"/>
            <a:ext cx="2451086" cy="401790"/>
          </a:xfrm>
          <a:prstGeom prst="rect">
            <a:avLst/>
          </a:prstGeom>
        </p:spPr>
        <p:txBody>
          <a:bodyPr lIns="0" rIns="0" anchor="ctr"/>
          <a:lstStyle>
            <a:lvl1pPr algn="l">
              <a:lnSpc>
                <a:spcPct val="100000"/>
              </a:lnSpc>
              <a:defRPr sz="3200" b="1" cap="all" baseline="0">
                <a:solidFill>
                  <a:schemeClr val="bg1"/>
                </a:solidFill>
              </a:defRPr>
            </a:lvl1pPr>
          </a:lstStyle>
          <a:p>
            <a:r>
              <a:rPr lang="en-US" dirty="0"/>
              <a:t>CONTENTS</a:t>
            </a:r>
            <a:endParaRPr lang="en-AU" dirty="0"/>
          </a:p>
        </p:txBody>
      </p:sp>
      <p:sp>
        <p:nvSpPr>
          <p:cNvPr id="13" name="Text Placeholder 32">
            <a:extLst>
              <a:ext uri="{FF2B5EF4-FFF2-40B4-BE49-F238E27FC236}">
                <a16:creationId xmlns:a16="http://schemas.microsoft.com/office/drawing/2014/main" id="{7C77DF52-3DAE-4530-850B-7EC6CF7F9852}"/>
              </a:ext>
            </a:extLst>
          </p:cNvPr>
          <p:cNvSpPr>
            <a:spLocks noGrp="1"/>
          </p:cNvSpPr>
          <p:nvPr>
            <p:ph type="body" sz="quarter" idx="19" hasCustomPrompt="1"/>
          </p:nvPr>
        </p:nvSpPr>
        <p:spPr>
          <a:xfrm>
            <a:off x="1128713" y="3828017"/>
            <a:ext cx="361724" cy="1784156"/>
          </a:xfrm>
          <a:prstGeom prst="rect">
            <a:avLst/>
          </a:prstGeom>
        </p:spPr>
        <p:txBody>
          <a:bodyPr lIns="0" tIns="0" rIns="0" bIns="0"/>
          <a:lstStyle>
            <a:lvl1pPr marL="0" indent="0">
              <a:lnSpc>
                <a:spcPct val="100000"/>
              </a:lnSpc>
              <a:spcBef>
                <a:spcPts val="0"/>
              </a:spcBef>
              <a:buNone/>
              <a:defRPr sz="1600" b="1">
                <a:solidFill>
                  <a:schemeClr val="bg1"/>
                </a:solidFill>
                <a:latin typeface="+mj-lt"/>
              </a:defRPr>
            </a:lvl1pPr>
            <a:lvl2pPr marL="457200" indent="0">
              <a:buNone/>
              <a:defRPr b="1">
                <a:latin typeface="+mj-lt"/>
              </a:defRPr>
            </a:lvl2pPr>
            <a:lvl3pPr marL="914400" indent="0">
              <a:buNone/>
              <a:defRPr b="1">
                <a:latin typeface="+mj-lt"/>
              </a:defRPr>
            </a:lvl3pPr>
            <a:lvl4pPr marL="1371600" indent="0">
              <a:buNone/>
              <a:defRPr b="1">
                <a:latin typeface="+mj-lt"/>
              </a:defRPr>
            </a:lvl4pPr>
            <a:lvl5pPr marL="1828800" indent="0">
              <a:buNone/>
              <a:defRPr b="1">
                <a:latin typeface="+mj-lt"/>
              </a:defRPr>
            </a:lvl5pPr>
          </a:lstStyle>
          <a:p>
            <a:pPr lvl="0"/>
            <a:r>
              <a:rPr lang="en-US" dirty="0"/>
              <a:t>01</a:t>
            </a:r>
          </a:p>
          <a:p>
            <a:pPr lvl="0"/>
            <a:r>
              <a:rPr lang="en-US" dirty="0"/>
              <a:t>02</a:t>
            </a:r>
          </a:p>
          <a:p>
            <a:pPr lvl="0"/>
            <a:r>
              <a:rPr lang="en-US" dirty="0"/>
              <a:t>03</a:t>
            </a:r>
          </a:p>
          <a:p>
            <a:pPr lvl="0"/>
            <a:r>
              <a:rPr lang="en-US" dirty="0"/>
              <a:t>04</a:t>
            </a:r>
          </a:p>
          <a:p>
            <a:pPr lvl="0"/>
            <a:r>
              <a:rPr lang="en-US" dirty="0"/>
              <a:t>05</a:t>
            </a:r>
            <a:endParaRPr lang="en-AU" dirty="0"/>
          </a:p>
        </p:txBody>
      </p:sp>
      <p:sp>
        <p:nvSpPr>
          <p:cNvPr id="14" name="Text Placeholder 2">
            <a:extLst>
              <a:ext uri="{FF2B5EF4-FFF2-40B4-BE49-F238E27FC236}">
                <a16:creationId xmlns:a16="http://schemas.microsoft.com/office/drawing/2014/main" id="{E3D86CDE-46EB-4FE0-AFEF-8BE6E7343139}"/>
              </a:ext>
            </a:extLst>
          </p:cNvPr>
          <p:cNvSpPr>
            <a:spLocks noGrp="1"/>
          </p:cNvSpPr>
          <p:nvPr>
            <p:ph type="body" sz="quarter" idx="26" hasCustomPrompt="1"/>
          </p:nvPr>
        </p:nvSpPr>
        <p:spPr>
          <a:xfrm>
            <a:off x="1578809" y="3826911"/>
            <a:ext cx="5233987" cy="1779587"/>
          </a:xfrm>
          <a:prstGeom prst="rect">
            <a:avLst/>
          </a:prstGeom>
        </p:spPr>
        <p:txBody>
          <a:bodyPr lIns="0" tIns="0" rIns="0" bIns="0"/>
          <a:lstStyle>
            <a:lvl1pPr marL="0" indent="0">
              <a:lnSpc>
                <a:spcPct val="100000"/>
              </a:lnSpc>
              <a:spcBef>
                <a:spcPts val="0"/>
              </a:spcBef>
              <a:buNone/>
              <a:defRPr sz="16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Business Need and Objectives</a:t>
            </a:r>
          </a:p>
          <a:p>
            <a:pPr lvl="0"/>
            <a:r>
              <a:rPr lang="en-US" dirty="0"/>
              <a:t>Design Considerations and Roadmap</a:t>
            </a:r>
          </a:p>
          <a:p>
            <a:pPr lvl="0"/>
            <a:r>
              <a:rPr lang="en-US" dirty="0"/>
              <a:t>Approach</a:t>
            </a:r>
          </a:p>
          <a:p>
            <a:pPr lvl="0"/>
            <a:r>
              <a:rPr lang="en-US" dirty="0"/>
              <a:t>Study Details</a:t>
            </a:r>
          </a:p>
          <a:p>
            <a:pPr lvl="0"/>
            <a:r>
              <a:rPr lang="en-US" dirty="0"/>
              <a:t>Why Fiftyfive5?</a:t>
            </a:r>
          </a:p>
        </p:txBody>
      </p:sp>
      <p:sp>
        <p:nvSpPr>
          <p:cNvPr id="15" name="Text Placeholder 2">
            <a:extLst>
              <a:ext uri="{FF2B5EF4-FFF2-40B4-BE49-F238E27FC236}">
                <a16:creationId xmlns:a16="http://schemas.microsoft.com/office/drawing/2014/main" id="{FA83BF5C-BCF7-4757-9CDF-8ACB5F53F9BF}"/>
              </a:ext>
            </a:extLst>
          </p:cNvPr>
          <p:cNvSpPr>
            <a:spLocks noGrp="1"/>
          </p:cNvSpPr>
          <p:nvPr>
            <p:ph idx="16" hasCustomPrompt="1"/>
          </p:nvPr>
        </p:nvSpPr>
        <p:spPr>
          <a:xfrm>
            <a:off x="2194794" y="890589"/>
            <a:ext cx="2291572" cy="142635"/>
          </a:xfrm>
          <a:prstGeom prst="rect">
            <a:avLst/>
          </a:prstGeom>
        </p:spPr>
        <p:txBody>
          <a:bodyPr vert="horz" lIns="0" tIns="0" rIns="0" bIns="0" rtlCol="0" anchor="ctr">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sz="1000" cap="all" spc="0" baseline="0">
                <a:solidFill>
                  <a:schemeClr val="bg1"/>
                </a:solidFill>
                <a:latin typeface="+mn-lt"/>
              </a:defRPr>
            </a:lvl1pPr>
            <a:lvl2pPr marL="457200" indent="0">
              <a:buFont typeface="Calibri" panose="020F0502020204030204" pitchFamily="34" charset="0"/>
              <a:buNone/>
              <a:defRPr sz="1100">
                <a:latin typeface="+mn-lt"/>
              </a:defRPr>
            </a:lvl2pPr>
            <a:lvl3pPr marL="914400" indent="0">
              <a:buFont typeface="Arial" panose="020B0604020202020204" pitchFamily="34" charset="0"/>
              <a:buNone/>
              <a:defRPr sz="1100">
                <a:latin typeface="+mn-lt"/>
              </a:defRPr>
            </a:lvl3pPr>
            <a:lvl4pPr marL="1543050" indent="-171450">
              <a:buFont typeface="Calibri" panose="020F0502020204030204" pitchFamily="34" charset="0"/>
              <a:buChar char="–"/>
              <a:defRPr sz="1100">
                <a:latin typeface="+mn-lt"/>
              </a:defRPr>
            </a:lvl4pPr>
            <a:lvl5pPr marL="2000250" indent="-171450">
              <a:buFont typeface="Arial" panose="020B0604020202020204" pitchFamily="34" charset="0"/>
              <a:buChar char="•"/>
              <a:defRPr sz="1100">
                <a:latin typeface="+mn-lt"/>
              </a:defRPr>
            </a:lvl5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CLIENT NAME</a:t>
            </a:r>
            <a:endParaRPr lang="en-AU" sz="1000" b="0" spc="300" dirty="0">
              <a:latin typeface="+mn-lt"/>
            </a:endParaRPr>
          </a:p>
        </p:txBody>
      </p:sp>
      <p:sp>
        <p:nvSpPr>
          <p:cNvPr id="16" name="Content Placeholder 38">
            <a:extLst>
              <a:ext uri="{FF2B5EF4-FFF2-40B4-BE49-F238E27FC236}">
                <a16:creationId xmlns:a16="http://schemas.microsoft.com/office/drawing/2014/main" id="{FBD49381-E20F-48B4-AFAB-806903808023}"/>
              </a:ext>
            </a:extLst>
          </p:cNvPr>
          <p:cNvSpPr>
            <a:spLocks noGrp="1"/>
          </p:cNvSpPr>
          <p:nvPr>
            <p:ph sz="quarter" idx="22" hasCustomPrompt="1"/>
          </p:nvPr>
        </p:nvSpPr>
        <p:spPr>
          <a:xfrm>
            <a:off x="4720477" y="890589"/>
            <a:ext cx="84137" cy="142635"/>
          </a:xfrm>
          <a:prstGeom prst="rect">
            <a:avLst/>
          </a:prstGeom>
        </p:spPr>
        <p:txBody>
          <a:bodyPr lIns="0" tIns="0" rIns="0" bIns="0" anchor="ctr"/>
          <a:lstStyle>
            <a:lvl1pPr marL="0" indent="0">
              <a:lnSpc>
                <a:spcPct val="100000"/>
              </a:lnSpc>
              <a:spcBef>
                <a:spcPts val="0"/>
              </a:spcBef>
              <a:buNone/>
              <a:defRPr sz="1000">
                <a:solidFill>
                  <a:schemeClr val="bg1"/>
                </a:solidFill>
                <a:latin typeface="+mn-lt"/>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r>
              <a:rPr lang="en-AU" sz="1000" b="0" spc="300" dirty="0">
                <a:latin typeface="+mn-lt"/>
              </a:rPr>
              <a:t>›</a:t>
            </a:r>
          </a:p>
        </p:txBody>
      </p:sp>
      <p:sp>
        <p:nvSpPr>
          <p:cNvPr id="17" name="Content Placeholder 40">
            <a:extLst>
              <a:ext uri="{FF2B5EF4-FFF2-40B4-BE49-F238E27FC236}">
                <a16:creationId xmlns:a16="http://schemas.microsoft.com/office/drawing/2014/main" id="{556D3C49-27C3-4ED7-9608-D14280506471}"/>
              </a:ext>
            </a:extLst>
          </p:cNvPr>
          <p:cNvSpPr>
            <a:spLocks noGrp="1"/>
          </p:cNvSpPr>
          <p:nvPr>
            <p:ph sz="quarter" idx="23" hasCustomPrompt="1"/>
          </p:nvPr>
        </p:nvSpPr>
        <p:spPr>
          <a:xfrm>
            <a:off x="5038725" y="890589"/>
            <a:ext cx="2484000" cy="142636"/>
          </a:xfrm>
          <a:prstGeom prst="rect">
            <a:avLst/>
          </a:prstGeom>
        </p:spPr>
        <p:txBody>
          <a:bodyPr lIns="0" tIns="0" rIns="0" bIns="0" anchor="ctr"/>
          <a:lstStyle>
            <a:lvl1pPr marL="0" indent="0">
              <a:lnSpc>
                <a:spcPct val="100000"/>
              </a:lnSpc>
              <a:spcBef>
                <a:spcPts val="0"/>
              </a:spcBef>
              <a:buNone/>
              <a:defRPr sz="1000" cap="all" baseline="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CLIENT CONTACT</a:t>
            </a:r>
            <a:endParaRPr lang="en-AU" dirty="0"/>
          </a:p>
        </p:txBody>
      </p:sp>
      <p:sp>
        <p:nvSpPr>
          <p:cNvPr id="18" name="Text Placeholder 2">
            <a:extLst>
              <a:ext uri="{FF2B5EF4-FFF2-40B4-BE49-F238E27FC236}">
                <a16:creationId xmlns:a16="http://schemas.microsoft.com/office/drawing/2014/main" id="{C303587C-4D8B-4E15-8871-D88958A3B461}"/>
              </a:ext>
            </a:extLst>
          </p:cNvPr>
          <p:cNvSpPr>
            <a:spLocks noGrp="1"/>
          </p:cNvSpPr>
          <p:nvPr>
            <p:ph idx="27" hasCustomPrompt="1"/>
          </p:nvPr>
        </p:nvSpPr>
        <p:spPr>
          <a:xfrm>
            <a:off x="2194794" y="1106489"/>
            <a:ext cx="2291572" cy="142635"/>
          </a:xfrm>
          <a:prstGeom prst="rect">
            <a:avLst/>
          </a:prstGeom>
        </p:spPr>
        <p:txBody>
          <a:bodyPr vert="horz" lIns="0" tIns="0" rIns="0" bIns="0" rtlCol="0" anchor="ctr">
            <a:noAutofit/>
          </a:bodyPr>
          <a:lstStyle>
            <a:lvl1pPr marL="0" marR="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sz="1000" cap="all" spc="0" baseline="0">
                <a:solidFill>
                  <a:schemeClr val="bg1"/>
                </a:solidFill>
                <a:latin typeface="+mn-lt"/>
              </a:defRPr>
            </a:lvl1pPr>
            <a:lvl2pPr marL="457200" indent="0">
              <a:buFont typeface="Calibri" panose="020F0502020204030204" pitchFamily="34" charset="0"/>
              <a:buNone/>
              <a:defRPr sz="1100">
                <a:latin typeface="+mn-lt"/>
              </a:defRPr>
            </a:lvl2pPr>
            <a:lvl3pPr marL="914400" indent="0">
              <a:buFont typeface="Arial" panose="020B0604020202020204" pitchFamily="34" charset="0"/>
              <a:buNone/>
              <a:defRPr sz="1100">
                <a:latin typeface="+mn-lt"/>
              </a:defRPr>
            </a:lvl3pPr>
            <a:lvl4pPr marL="1543050" indent="-171450">
              <a:buFont typeface="Calibri" panose="020F0502020204030204" pitchFamily="34" charset="0"/>
              <a:buChar char="–"/>
              <a:defRPr sz="1100">
                <a:latin typeface="+mn-lt"/>
              </a:defRPr>
            </a:lvl4pPr>
            <a:lvl5pPr marL="2000250" indent="-171450">
              <a:buFont typeface="Arial" panose="020B0604020202020204" pitchFamily="34" charset="0"/>
              <a:buChar char="•"/>
              <a:defRPr sz="1100">
                <a:latin typeface="+mn-lt"/>
              </a:defRPr>
            </a:lvl5pPr>
          </a:lstStyle>
          <a:p>
            <a:pPr marL="0" marR="0" lvl="0" indent="0" algn="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CLIENT LEAD NAME</a:t>
            </a:r>
            <a:endParaRPr lang="en-AU" sz="1000" b="0" spc="300" dirty="0">
              <a:latin typeface="+mn-lt"/>
            </a:endParaRPr>
          </a:p>
        </p:txBody>
      </p:sp>
      <p:sp>
        <p:nvSpPr>
          <p:cNvPr id="20" name="Content Placeholder 38">
            <a:extLst>
              <a:ext uri="{FF2B5EF4-FFF2-40B4-BE49-F238E27FC236}">
                <a16:creationId xmlns:a16="http://schemas.microsoft.com/office/drawing/2014/main" id="{AA75D9A2-F464-471D-88CE-A06FFA97F7DD}"/>
              </a:ext>
            </a:extLst>
          </p:cNvPr>
          <p:cNvSpPr>
            <a:spLocks noGrp="1"/>
          </p:cNvSpPr>
          <p:nvPr>
            <p:ph sz="quarter" idx="28" hasCustomPrompt="1"/>
          </p:nvPr>
        </p:nvSpPr>
        <p:spPr>
          <a:xfrm>
            <a:off x="4720477" y="1106489"/>
            <a:ext cx="84137" cy="142635"/>
          </a:xfrm>
          <a:prstGeom prst="rect">
            <a:avLst/>
          </a:prstGeom>
        </p:spPr>
        <p:txBody>
          <a:bodyPr lIns="0" tIns="0" rIns="0" bIns="0" anchor="ctr"/>
          <a:lstStyle>
            <a:lvl1pPr marL="0" indent="0">
              <a:lnSpc>
                <a:spcPct val="100000"/>
              </a:lnSpc>
              <a:spcBef>
                <a:spcPts val="0"/>
              </a:spcBef>
              <a:buNone/>
              <a:defRPr sz="1000">
                <a:solidFill>
                  <a:schemeClr val="bg1"/>
                </a:solidFill>
                <a:latin typeface="+mn-lt"/>
              </a:defRPr>
            </a:lvl1pPr>
            <a:lvl2pPr marL="457200" indent="0">
              <a:buNone/>
              <a:defRPr sz="1000">
                <a:solidFill>
                  <a:schemeClr val="bg1"/>
                </a:solidFill>
              </a:defRPr>
            </a:lvl2pPr>
            <a:lvl3pPr marL="914400" indent="0">
              <a:buNone/>
              <a:defRPr sz="1000">
                <a:solidFill>
                  <a:schemeClr val="bg1"/>
                </a:solidFill>
              </a:defRPr>
            </a:lvl3pPr>
            <a:lvl4pPr marL="1371600" indent="0">
              <a:buNone/>
              <a:defRPr sz="1000">
                <a:solidFill>
                  <a:schemeClr val="bg1"/>
                </a:solidFill>
              </a:defRPr>
            </a:lvl4pPr>
            <a:lvl5pPr marL="1828800" indent="0">
              <a:buNone/>
              <a:defRPr sz="1000">
                <a:solidFill>
                  <a:schemeClr val="bg1"/>
                </a:solidFill>
              </a:defRPr>
            </a:lvl5pPr>
          </a:lstStyle>
          <a:p>
            <a:r>
              <a:rPr lang="en-AU" sz="1000" b="0" spc="300" dirty="0">
                <a:latin typeface="+mn-lt"/>
              </a:rPr>
              <a:t>›</a:t>
            </a:r>
          </a:p>
        </p:txBody>
      </p:sp>
      <p:sp>
        <p:nvSpPr>
          <p:cNvPr id="21" name="Content Placeholder 40">
            <a:extLst>
              <a:ext uri="{FF2B5EF4-FFF2-40B4-BE49-F238E27FC236}">
                <a16:creationId xmlns:a16="http://schemas.microsoft.com/office/drawing/2014/main" id="{EDF95909-58F7-437C-84D3-15211E24540C}"/>
              </a:ext>
            </a:extLst>
          </p:cNvPr>
          <p:cNvSpPr>
            <a:spLocks noGrp="1"/>
          </p:cNvSpPr>
          <p:nvPr>
            <p:ph sz="quarter" idx="29" hasCustomPrompt="1"/>
          </p:nvPr>
        </p:nvSpPr>
        <p:spPr>
          <a:xfrm>
            <a:off x="5038725" y="1106489"/>
            <a:ext cx="2484000" cy="142636"/>
          </a:xfrm>
          <a:prstGeom prst="rect">
            <a:avLst/>
          </a:prstGeom>
        </p:spPr>
        <p:txBody>
          <a:bodyPr lIns="0" tIns="0" rIns="0" bIns="0" anchor="ctr"/>
          <a:lstStyle>
            <a:lvl1pPr marL="0" indent="0">
              <a:lnSpc>
                <a:spcPct val="100000"/>
              </a:lnSpc>
              <a:spcBef>
                <a:spcPts val="0"/>
              </a:spcBef>
              <a:buNone/>
              <a:defRPr sz="1000" cap="all" baseline="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CLIENT_LEAD_NAME@FIFTYFIVE5.COM</a:t>
            </a:r>
            <a:endParaRPr lang="en-AU" dirty="0"/>
          </a:p>
        </p:txBody>
      </p:sp>
    </p:spTree>
    <p:extLst>
      <p:ext uri="{BB962C8B-B14F-4D97-AF65-F5344CB8AC3E}">
        <p14:creationId xmlns:p14="http://schemas.microsoft.com/office/powerpoint/2010/main" val="385136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SLIDE - BL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62C4424-1065-4173-9CC4-F1E146522A80}"/>
              </a:ext>
            </a:extLst>
          </p:cNvPr>
          <p:cNvSpPr/>
          <p:nvPr/>
        </p:nvSpPr>
        <p:spPr>
          <a:xfrm>
            <a:off x="0" y="-1"/>
            <a:ext cx="12192000" cy="6858001"/>
          </a:xfrm>
          <a:prstGeom prst="rect">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latin typeface="+mj-lt"/>
            </a:endParaRPr>
          </a:p>
        </p:txBody>
      </p:sp>
      <p:sp>
        <p:nvSpPr>
          <p:cNvPr id="11" name="Text Placeholder 10">
            <a:extLst>
              <a:ext uri="{FF2B5EF4-FFF2-40B4-BE49-F238E27FC236}">
                <a16:creationId xmlns:a16="http://schemas.microsoft.com/office/drawing/2014/main" id="{57CE5C69-DCB6-453D-AF8C-F3653BBFBFC4}"/>
              </a:ext>
            </a:extLst>
          </p:cNvPr>
          <p:cNvSpPr>
            <a:spLocks noGrp="1"/>
          </p:cNvSpPr>
          <p:nvPr>
            <p:ph type="body" sz="quarter" idx="12" hasCustomPrompt="1"/>
          </p:nvPr>
        </p:nvSpPr>
        <p:spPr>
          <a:xfrm>
            <a:off x="2501561" y="2548383"/>
            <a:ext cx="3467100" cy="232916"/>
          </a:xfrm>
          <a:prstGeom prst="rect">
            <a:avLst/>
          </a:prstGeom>
        </p:spPr>
        <p:txBody>
          <a:bodyPr lIns="0" tIns="0" rIns="0" bIns="0" anchor="ctr"/>
          <a:lstStyle>
            <a:lvl1pPr marL="0" indent="0">
              <a:lnSpc>
                <a:spcPct val="100000"/>
              </a:lnSpc>
              <a:spcBef>
                <a:spcPts val="0"/>
              </a:spcBef>
              <a:buNone/>
              <a:defRPr sz="1200" cap="all" spc="600" baseline="0">
                <a:solidFill>
                  <a:schemeClr val="bg1"/>
                </a:solidFill>
                <a:latin typeface="+mj-lt"/>
              </a:defRPr>
            </a:lvl1pPr>
            <a:lvl2pPr marL="457200" indent="0">
              <a:buNone/>
              <a:defRPr sz="1200" spc="300">
                <a:solidFill>
                  <a:schemeClr val="bg1"/>
                </a:solidFill>
                <a:latin typeface="+mj-lt"/>
              </a:defRPr>
            </a:lvl2pPr>
            <a:lvl3pPr marL="914400" indent="0">
              <a:buNone/>
              <a:defRPr sz="1200" spc="300">
                <a:solidFill>
                  <a:schemeClr val="bg1"/>
                </a:solidFill>
                <a:latin typeface="+mj-lt"/>
              </a:defRPr>
            </a:lvl3pPr>
            <a:lvl4pPr marL="1371600" indent="0">
              <a:buNone/>
              <a:defRPr sz="1200" spc="300">
                <a:solidFill>
                  <a:schemeClr val="bg1"/>
                </a:solidFill>
                <a:latin typeface="+mj-lt"/>
              </a:defRPr>
            </a:lvl4pPr>
            <a:lvl5pPr marL="1828800" indent="0">
              <a:buNone/>
              <a:defRPr sz="1200" spc="300">
                <a:solidFill>
                  <a:schemeClr val="bg1"/>
                </a:solidFill>
                <a:latin typeface="+mj-lt"/>
              </a:defRPr>
            </a:lvl5pPr>
          </a:lstStyle>
          <a:p>
            <a:pPr lvl="0"/>
            <a:r>
              <a:rPr lang="en-US" dirty="0"/>
              <a:t>SECTION 1</a:t>
            </a:r>
            <a:endParaRPr lang="en-AU" dirty="0"/>
          </a:p>
        </p:txBody>
      </p:sp>
      <p:cxnSp>
        <p:nvCxnSpPr>
          <p:cNvPr id="7" name="Straight Connector 6">
            <a:extLst>
              <a:ext uri="{FF2B5EF4-FFF2-40B4-BE49-F238E27FC236}">
                <a16:creationId xmlns:a16="http://schemas.microsoft.com/office/drawing/2014/main" id="{1EF7ECDF-16E1-4B18-831F-34DF67DA76C3}"/>
              </a:ext>
            </a:extLst>
          </p:cNvPr>
          <p:cNvCxnSpPr>
            <a:cxnSpLocks/>
          </p:cNvCxnSpPr>
          <p:nvPr/>
        </p:nvCxnSpPr>
        <p:spPr>
          <a:xfrm>
            <a:off x="2501561" y="4153969"/>
            <a:ext cx="1110682"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681C3D43-4398-446B-8D7F-4C880651DB0E}"/>
              </a:ext>
            </a:extLst>
          </p:cNvPr>
          <p:cNvSpPr>
            <a:spLocks noGrp="1"/>
          </p:cNvSpPr>
          <p:nvPr>
            <p:ph type="body" sz="quarter" idx="11" hasCustomPrompt="1"/>
          </p:nvPr>
        </p:nvSpPr>
        <p:spPr>
          <a:xfrm>
            <a:off x="2501561" y="2978943"/>
            <a:ext cx="7920633" cy="900112"/>
          </a:xfrm>
          <a:prstGeom prst="rect">
            <a:avLst/>
          </a:prstGeom>
        </p:spPr>
        <p:txBody>
          <a:bodyPr lIns="0" tIns="0" rIns="0" bIns="0" anchor="ctr"/>
          <a:lstStyle>
            <a:lvl1pPr marL="0" indent="0">
              <a:lnSpc>
                <a:spcPct val="100000"/>
              </a:lnSpc>
              <a:spcBef>
                <a:spcPts val="0"/>
              </a:spcBef>
              <a:buNone/>
              <a:defRPr sz="3200" cap="all" baseline="0">
                <a:solidFill>
                  <a:schemeClr val="bg1"/>
                </a:solidFill>
                <a:latin typeface="Arial Bold" panose="020B0704020202020204" pitchFamily="34" charset="0"/>
                <a:cs typeface="Arial Bold" panose="020B0704020202020204" pitchFamily="34" charset="0"/>
              </a:defRPr>
            </a:lvl1pPr>
            <a:lvl2pPr marL="457200" indent="0">
              <a:buNone/>
              <a:defRPr sz="3200">
                <a:solidFill>
                  <a:schemeClr val="bg1"/>
                </a:solidFill>
                <a:latin typeface="Arial Bold" panose="020B0704020202020204" pitchFamily="34" charset="0"/>
                <a:cs typeface="Arial Bold" panose="020B0704020202020204" pitchFamily="34" charset="0"/>
              </a:defRPr>
            </a:lvl2pPr>
            <a:lvl3pPr marL="914400" indent="0">
              <a:buNone/>
              <a:defRPr sz="3200">
                <a:solidFill>
                  <a:schemeClr val="bg1"/>
                </a:solidFill>
                <a:latin typeface="Arial Bold" panose="020B0704020202020204" pitchFamily="34" charset="0"/>
                <a:cs typeface="Arial Bold" panose="020B0704020202020204" pitchFamily="34" charset="0"/>
              </a:defRPr>
            </a:lvl3pPr>
            <a:lvl4pPr marL="1371600" indent="0">
              <a:buNone/>
              <a:defRPr sz="3200">
                <a:solidFill>
                  <a:schemeClr val="bg1"/>
                </a:solidFill>
                <a:latin typeface="Arial Bold" panose="020B0704020202020204" pitchFamily="34" charset="0"/>
                <a:cs typeface="Arial Bold" panose="020B0704020202020204" pitchFamily="34" charset="0"/>
              </a:defRPr>
            </a:lvl4pPr>
            <a:lvl5pPr marL="1828800" indent="0">
              <a:buNone/>
              <a:defRPr sz="3200">
                <a:solidFill>
                  <a:schemeClr val="bg1"/>
                </a:solidFill>
                <a:latin typeface="Arial Bold" panose="020B0704020202020204" pitchFamily="34" charset="0"/>
                <a:cs typeface="Arial Bold" panose="020B0704020202020204" pitchFamily="34" charset="0"/>
              </a:defRPr>
            </a:lvl5pPr>
          </a:lstStyle>
          <a:p>
            <a:r>
              <a:rPr lang="en-AU" sz="3200" b="1" dirty="0">
                <a:solidFill>
                  <a:schemeClr val="bg1"/>
                </a:solidFill>
              </a:rPr>
              <a:t>PLEASE INSERT TEXT HERE</a:t>
            </a:r>
          </a:p>
        </p:txBody>
      </p:sp>
    </p:spTree>
    <p:extLst>
      <p:ext uri="{BB962C8B-B14F-4D97-AF65-F5344CB8AC3E}">
        <p14:creationId xmlns:p14="http://schemas.microsoft.com/office/powerpoint/2010/main" val="11412667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IM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BC7B04-6275-4673-A7B7-06513CB33761}"/>
              </a:ext>
            </a:extLst>
          </p:cNvPr>
          <p:cNvSpPr/>
          <p:nvPr/>
        </p:nvSpPr>
        <p:spPr>
          <a:xfrm>
            <a:off x="4168877" y="1297858"/>
            <a:ext cx="1927123" cy="4260376"/>
          </a:xfrm>
          <a:prstGeom prst="rect">
            <a:avLst/>
          </a:prstGeom>
          <a:solidFill>
            <a:srgbClr val="40404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5" name="Rectangle 4">
            <a:extLst>
              <a:ext uri="{FF2B5EF4-FFF2-40B4-BE49-F238E27FC236}">
                <a16:creationId xmlns:a16="http://schemas.microsoft.com/office/drawing/2014/main" id="{4AE74094-33CC-4233-B80F-85D93BE3FAB4}"/>
              </a:ext>
            </a:extLst>
          </p:cNvPr>
          <p:cNvSpPr/>
          <p:nvPr/>
        </p:nvSpPr>
        <p:spPr>
          <a:xfrm>
            <a:off x="165100" y="6273800"/>
            <a:ext cx="1816100" cy="4826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17" name="Picture Placeholder 16">
            <a:extLst>
              <a:ext uri="{FF2B5EF4-FFF2-40B4-BE49-F238E27FC236}">
                <a16:creationId xmlns:a16="http://schemas.microsoft.com/office/drawing/2014/main" id="{D9493031-847D-41FB-B73A-5EE7D8D54953}"/>
              </a:ext>
            </a:extLst>
          </p:cNvPr>
          <p:cNvSpPr>
            <a:spLocks noGrp="1"/>
          </p:cNvSpPr>
          <p:nvPr>
            <p:ph type="pic" sz="quarter" idx="14" hasCustomPrompt="1"/>
          </p:nvPr>
        </p:nvSpPr>
        <p:spPr>
          <a:xfrm>
            <a:off x="0" y="-954"/>
            <a:ext cx="6096000" cy="6858000"/>
          </a:xfrm>
          <a:custGeom>
            <a:avLst/>
            <a:gdLst>
              <a:gd name="connsiteX0" fmla="*/ 0 w 6096000"/>
              <a:gd name="connsiteY0" fmla="*/ 0 h 6858000"/>
              <a:gd name="connsiteX1" fmla="*/ 6096000 w 6096000"/>
              <a:gd name="connsiteY1" fmla="*/ 0 h 6858000"/>
              <a:gd name="connsiteX2" fmla="*/ 6096000 w 6096000"/>
              <a:gd name="connsiteY2" fmla="*/ 1341616 h 6858000"/>
              <a:gd name="connsiteX3" fmla="*/ 4265721 w 6096000"/>
              <a:gd name="connsiteY3" fmla="*/ 1341616 h 6858000"/>
              <a:gd name="connsiteX4" fmla="*/ 4265721 w 6096000"/>
              <a:gd name="connsiteY4" fmla="*/ 5514476 h 6858000"/>
              <a:gd name="connsiteX5" fmla="*/ 6096000 w 6096000"/>
              <a:gd name="connsiteY5" fmla="*/ 5514476 h 6858000"/>
              <a:gd name="connsiteX6" fmla="*/ 6096000 w 6096000"/>
              <a:gd name="connsiteY6" fmla="*/ 6858000 h 6858000"/>
              <a:gd name="connsiteX7" fmla="*/ 0 w 6096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000" h="6858000">
                <a:moveTo>
                  <a:pt x="0" y="0"/>
                </a:moveTo>
                <a:lnTo>
                  <a:pt x="6096000" y="0"/>
                </a:lnTo>
                <a:lnTo>
                  <a:pt x="6096000" y="1341616"/>
                </a:lnTo>
                <a:lnTo>
                  <a:pt x="4265721" y="1341616"/>
                </a:lnTo>
                <a:lnTo>
                  <a:pt x="4265721" y="5514476"/>
                </a:lnTo>
                <a:lnTo>
                  <a:pt x="6096000" y="5514476"/>
                </a:lnTo>
                <a:lnTo>
                  <a:pt x="6096000" y="6858000"/>
                </a:lnTo>
                <a:lnTo>
                  <a:pt x="0" y="6858000"/>
                </a:lnTo>
                <a:close/>
              </a:path>
            </a:pathLst>
          </a:custGeom>
          <a:solidFill>
            <a:schemeClr val="tx2">
              <a:lumMod val="40000"/>
              <a:lumOff val="60000"/>
            </a:schemeClr>
          </a:solidFill>
        </p:spPr>
        <p:txBody>
          <a:bodyPr wrap="square" lIns="612000" rIns="108000" anchor="ctr">
            <a:noAutofit/>
          </a:bodyPr>
          <a:lstStyle>
            <a:lvl1pPr marL="0" indent="0">
              <a:lnSpc>
                <a:spcPct val="100000"/>
              </a:lnSpc>
              <a:spcBef>
                <a:spcPts val="0"/>
              </a:spcBef>
              <a:buNone/>
              <a:defRPr sz="1800" b="1">
                <a:latin typeface="+mj-lt"/>
              </a:defRPr>
            </a:lvl1pPr>
          </a:lstStyle>
          <a:p>
            <a:r>
              <a:rPr lang="en-AU" dirty="0"/>
              <a:t>PLACE</a:t>
            </a:r>
            <a:br>
              <a:rPr lang="en-AU" dirty="0"/>
            </a:br>
            <a:r>
              <a:rPr lang="en-AU" dirty="0"/>
              <a:t>DIVIDER SLIDE </a:t>
            </a:r>
          </a:p>
          <a:p>
            <a:r>
              <a:rPr lang="en-AU" dirty="0"/>
              <a:t>IMAGE HERE</a:t>
            </a:r>
          </a:p>
        </p:txBody>
      </p:sp>
      <p:sp>
        <p:nvSpPr>
          <p:cNvPr id="8" name="Rectangle 7">
            <a:extLst>
              <a:ext uri="{FF2B5EF4-FFF2-40B4-BE49-F238E27FC236}">
                <a16:creationId xmlns:a16="http://schemas.microsoft.com/office/drawing/2014/main" id="{429A1A55-2114-43B6-A2F6-4174EA6A9465}"/>
              </a:ext>
            </a:extLst>
          </p:cNvPr>
          <p:cNvSpPr/>
          <p:nvPr/>
        </p:nvSpPr>
        <p:spPr>
          <a:xfrm>
            <a:off x="4265721" y="1341616"/>
            <a:ext cx="6866735" cy="4172860"/>
          </a:xfrm>
          <a:prstGeom prst="rect">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11" name="Text Placeholder 10">
            <a:extLst>
              <a:ext uri="{FF2B5EF4-FFF2-40B4-BE49-F238E27FC236}">
                <a16:creationId xmlns:a16="http://schemas.microsoft.com/office/drawing/2014/main" id="{57CE5C69-DCB6-453D-AF8C-F3653BBFBFC4}"/>
              </a:ext>
            </a:extLst>
          </p:cNvPr>
          <p:cNvSpPr>
            <a:spLocks noGrp="1"/>
          </p:cNvSpPr>
          <p:nvPr>
            <p:ph type="body" sz="quarter" idx="12" hasCustomPrompt="1"/>
          </p:nvPr>
        </p:nvSpPr>
        <p:spPr>
          <a:xfrm>
            <a:off x="4939961" y="2548383"/>
            <a:ext cx="3467100" cy="232916"/>
          </a:xfrm>
          <a:prstGeom prst="rect">
            <a:avLst/>
          </a:prstGeom>
        </p:spPr>
        <p:txBody>
          <a:bodyPr lIns="0" tIns="0" rIns="0" bIns="0" anchor="ctr"/>
          <a:lstStyle>
            <a:lvl1pPr marL="0" indent="0">
              <a:lnSpc>
                <a:spcPct val="100000"/>
              </a:lnSpc>
              <a:spcBef>
                <a:spcPts val="0"/>
              </a:spcBef>
              <a:buNone/>
              <a:defRPr sz="1200" cap="all" spc="600" baseline="0">
                <a:solidFill>
                  <a:schemeClr val="bg1"/>
                </a:solidFill>
                <a:latin typeface="+mj-lt"/>
              </a:defRPr>
            </a:lvl1pPr>
            <a:lvl2pPr marL="457200" indent="0">
              <a:buNone/>
              <a:defRPr sz="1200" spc="300">
                <a:solidFill>
                  <a:schemeClr val="bg1"/>
                </a:solidFill>
                <a:latin typeface="+mj-lt"/>
              </a:defRPr>
            </a:lvl2pPr>
            <a:lvl3pPr marL="914400" indent="0">
              <a:buNone/>
              <a:defRPr sz="1200" spc="300">
                <a:solidFill>
                  <a:schemeClr val="bg1"/>
                </a:solidFill>
                <a:latin typeface="+mj-lt"/>
              </a:defRPr>
            </a:lvl3pPr>
            <a:lvl4pPr marL="1371600" indent="0">
              <a:buNone/>
              <a:defRPr sz="1200" spc="300">
                <a:solidFill>
                  <a:schemeClr val="bg1"/>
                </a:solidFill>
                <a:latin typeface="+mj-lt"/>
              </a:defRPr>
            </a:lvl4pPr>
            <a:lvl5pPr marL="1828800" indent="0">
              <a:buNone/>
              <a:defRPr sz="1200" spc="300">
                <a:solidFill>
                  <a:schemeClr val="bg1"/>
                </a:solidFill>
                <a:latin typeface="+mj-lt"/>
              </a:defRPr>
            </a:lvl5pPr>
          </a:lstStyle>
          <a:p>
            <a:pPr lvl="0"/>
            <a:r>
              <a:rPr lang="en-US" dirty="0"/>
              <a:t>SECTION 1</a:t>
            </a:r>
            <a:endParaRPr lang="en-AU" dirty="0"/>
          </a:p>
        </p:txBody>
      </p:sp>
      <p:cxnSp>
        <p:nvCxnSpPr>
          <p:cNvPr id="7" name="Straight Connector 6">
            <a:extLst>
              <a:ext uri="{FF2B5EF4-FFF2-40B4-BE49-F238E27FC236}">
                <a16:creationId xmlns:a16="http://schemas.microsoft.com/office/drawing/2014/main" id="{1EF7ECDF-16E1-4B18-831F-34DF67DA76C3}"/>
              </a:ext>
            </a:extLst>
          </p:cNvPr>
          <p:cNvCxnSpPr>
            <a:cxnSpLocks/>
          </p:cNvCxnSpPr>
          <p:nvPr/>
        </p:nvCxnSpPr>
        <p:spPr>
          <a:xfrm>
            <a:off x="4939961" y="4153969"/>
            <a:ext cx="111068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 Placeholder 8">
            <a:extLst>
              <a:ext uri="{FF2B5EF4-FFF2-40B4-BE49-F238E27FC236}">
                <a16:creationId xmlns:a16="http://schemas.microsoft.com/office/drawing/2014/main" id="{681C3D43-4398-446B-8D7F-4C880651DB0E}"/>
              </a:ext>
            </a:extLst>
          </p:cNvPr>
          <p:cNvSpPr>
            <a:spLocks noGrp="1"/>
          </p:cNvSpPr>
          <p:nvPr>
            <p:ph type="body" sz="quarter" idx="11" hasCustomPrompt="1"/>
          </p:nvPr>
        </p:nvSpPr>
        <p:spPr>
          <a:xfrm>
            <a:off x="4939961" y="2978943"/>
            <a:ext cx="5639139" cy="900112"/>
          </a:xfrm>
          <a:prstGeom prst="rect">
            <a:avLst/>
          </a:prstGeom>
        </p:spPr>
        <p:txBody>
          <a:bodyPr lIns="0" tIns="0" rIns="0" bIns="0" anchor="ctr"/>
          <a:lstStyle>
            <a:lvl1pPr marL="0" indent="0">
              <a:lnSpc>
                <a:spcPct val="100000"/>
              </a:lnSpc>
              <a:spcBef>
                <a:spcPts val="0"/>
              </a:spcBef>
              <a:buNone/>
              <a:defRPr sz="3200" cap="all" baseline="0">
                <a:solidFill>
                  <a:schemeClr val="bg1"/>
                </a:solidFill>
                <a:latin typeface="Arial Bold" panose="020B0704020202020204" pitchFamily="34" charset="0"/>
                <a:cs typeface="Arial Bold" panose="020B0704020202020204" pitchFamily="34" charset="0"/>
              </a:defRPr>
            </a:lvl1pPr>
            <a:lvl2pPr marL="457200" indent="0">
              <a:buNone/>
              <a:defRPr sz="3200">
                <a:solidFill>
                  <a:schemeClr val="bg1"/>
                </a:solidFill>
                <a:latin typeface="Arial Bold" panose="020B0704020202020204" pitchFamily="34" charset="0"/>
                <a:cs typeface="Arial Bold" panose="020B0704020202020204" pitchFamily="34" charset="0"/>
              </a:defRPr>
            </a:lvl2pPr>
            <a:lvl3pPr marL="914400" indent="0">
              <a:buNone/>
              <a:defRPr sz="3200">
                <a:solidFill>
                  <a:schemeClr val="bg1"/>
                </a:solidFill>
                <a:latin typeface="Arial Bold" panose="020B0704020202020204" pitchFamily="34" charset="0"/>
                <a:cs typeface="Arial Bold" panose="020B0704020202020204" pitchFamily="34" charset="0"/>
              </a:defRPr>
            </a:lvl3pPr>
            <a:lvl4pPr marL="1371600" indent="0">
              <a:buNone/>
              <a:defRPr sz="3200">
                <a:solidFill>
                  <a:schemeClr val="bg1"/>
                </a:solidFill>
                <a:latin typeface="Arial Bold" panose="020B0704020202020204" pitchFamily="34" charset="0"/>
                <a:cs typeface="Arial Bold" panose="020B0704020202020204" pitchFamily="34" charset="0"/>
              </a:defRPr>
            </a:lvl4pPr>
            <a:lvl5pPr marL="1828800" indent="0">
              <a:buNone/>
              <a:defRPr sz="3200">
                <a:solidFill>
                  <a:schemeClr val="bg1"/>
                </a:solidFill>
                <a:latin typeface="Arial Bold" panose="020B0704020202020204" pitchFamily="34" charset="0"/>
                <a:cs typeface="Arial Bold" panose="020B0704020202020204" pitchFamily="34" charset="0"/>
              </a:defRPr>
            </a:lvl5pPr>
          </a:lstStyle>
          <a:p>
            <a:r>
              <a:rPr lang="en-AU" sz="3200" b="1" dirty="0">
                <a:solidFill>
                  <a:schemeClr val="bg1"/>
                </a:solidFill>
              </a:rPr>
              <a:t>PLEASE INSERT TEXT HERE</a:t>
            </a:r>
          </a:p>
        </p:txBody>
      </p:sp>
    </p:spTree>
    <p:extLst>
      <p:ext uri="{BB962C8B-B14F-4D97-AF65-F5344CB8AC3E}">
        <p14:creationId xmlns:p14="http://schemas.microsoft.com/office/powerpoint/2010/main" val="113421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E68E57-439A-4FCB-95F0-39E6FF0D365E}"/>
              </a:ext>
            </a:extLst>
          </p:cNvPr>
          <p:cNvSpPr txBox="1"/>
          <p:nvPr/>
        </p:nvSpPr>
        <p:spPr>
          <a:xfrm>
            <a:off x="11277600" y="6421724"/>
            <a:ext cx="582415" cy="224100"/>
          </a:xfrm>
          <a:prstGeom prst="rect">
            <a:avLst/>
          </a:prstGeom>
          <a:noFill/>
        </p:spPr>
        <p:txBody>
          <a:bodyPr wrap="square" lIns="0" tIns="0" rIns="0" bIns="0" rtlCol="0" anchor="ctr">
            <a:noAutofit/>
          </a:bodyPr>
          <a:lstStyle/>
          <a:p>
            <a:pPr algn="r"/>
            <a:r>
              <a:rPr lang="en-AU" sz="900" b="0" dirty="0">
                <a:solidFill>
                  <a:schemeClr val="tx1"/>
                </a:solidFill>
                <a:latin typeface="Arial Black" panose="020B0A04020102020204" pitchFamily="34" charset="0"/>
                <a:ea typeface="Verdana" panose="020B0604030504040204" pitchFamily="34" charset="0"/>
              </a:rPr>
              <a:t>0</a:t>
            </a:r>
            <a:fld id="{60AF708F-EB2A-4A82-AA68-9EB7AEB7B00E}" type="slidenum">
              <a:rPr lang="en-AU" sz="900" b="0" smtClean="0">
                <a:solidFill>
                  <a:schemeClr val="tx1"/>
                </a:solidFill>
                <a:latin typeface="Arial Black" panose="020B0A04020102020204" pitchFamily="34" charset="0"/>
                <a:ea typeface="Verdana" panose="020B0604030504040204" pitchFamily="34" charset="0"/>
              </a:rPr>
              <a:pPr algn="r"/>
              <a:t>‹#›</a:t>
            </a:fld>
            <a:endParaRPr lang="en-AU" sz="900" b="0" dirty="0">
              <a:solidFill>
                <a:schemeClr val="tx1"/>
              </a:solidFill>
              <a:latin typeface="Arial Black" panose="020B0A04020102020204" pitchFamily="34" charset="0"/>
              <a:ea typeface="Verdana" panose="020B0604030504040204" pitchFamily="34" charset="0"/>
            </a:endParaRPr>
          </a:p>
        </p:txBody>
      </p:sp>
    </p:spTree>
    <p:extLst>
      <p:ext uri="{BB962C8B-B14F-4D97-AF65-F5344CB8AC3E}">
        <p14:creationId xmlns:p14="http://schemas.microsoft.com/office/powerpoint/2010/main" val="722930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ING ONLY">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D887C30-9590-4268-B1CD-60B05BA7B81F}"/>
              </a:ext>
            </a:extLst>
          </p:cNvPr>
          <p:cNvSpPr>
            <a:spLocks noGrp="1"/>
          </p:cNvSpPr>
          <p:nvPr>
            <p:ph type="title" hasCustomPrompt="1"/>
          </p:nvPr>
        </p:nvSpPr>
        <p:spPr>
          <a:xfrm>
            <a:off x="345989" y="365126"/>
            <a:ext cx="11500022" cy="812886"/>
          </a:xfrm>
          <a:prstGeom prst="rect">
            <a:avLst/>
          </a:prstGeom>
        </p:spPr>
        <p:txBody>
          <a:bodyPr lIns="0" rIns="0"/>
          <a:lstStyle>
            <a:lvl1pPr>
              <a:lnSpc>
                <a:spcPct val="100000"/>
              </a:lnSpc>
              <a:defRPr sz="2000" b="1" cap="all" baseline="0"/>
            </a:lvl1pPr>
          </a:lstStyle>
          <a:p>
            <a:r>
              <a:rPr lang="en-US" dirty="0"/>
              <a:t>CLICK TO EDIT TITLE</a:t>
            </a:r>
            <a:endParaRPr lang="en-AU" dirty="0"/>
          </a:p>
        </p:txBody>
      </p:sp>
      <p:sp>
        <p:nvSpPr>
          <p:cNvPr id="4" name="TextBox 3">
            <a:extLst>
              <a:ext uri="{FF2B5EF4-FFF2-40B4-BE49-F238E27FC236}">
                <a16:creationId xmlns:a16="http://schemas.microsoft.com/office/drawing/2014/main" id="{F3C7105D-8CDE-4A63-B28D-112091FA8FFF}"/>
              </a:ext>
            </a:extLst>
          </p:cNvPr>
          <p:cNvSpPr txBox="1"/>
          <p:nvPr/>
        </p:nvSpPr>
        <p:spPr>
          <a:xfrm>
            <a:off x="11277600" y="6421724"/>
            <a:ext cx="582415" cy="224100"/>
          </a:xfrm>
          <a:prstGeom prst="rect">
            <a:avLst/>
          </a:prstGeom>
          <a:noFill/>
        </p:spPr>
        <p:txBody>
          <a:bodyPr wrap="square" lIns="0" tIns="0" rIns="0" bIns="0" rtlCol="0" anchor="ctr">
            <a:noAutofit/>
          </a:bodyPr>
          <a:lstStyle/>
          <a:p>
            <a:pPr algn="r"/>
            <a:r>
              <a:rPr lang="en-AU" sz="900" b="0" dirty="0">
                <a:solidFill>
                  <a:schemeClr val="tx1"/>
                </a:solidFill>
                <a:latin typeface="Arial Black" panose="020B0A04020102020204" pitchFamily="34" charset="0"/>
                <a:ea typeface="Verdana" panose="020B0604030504040204" pitchFamily="34" charset="0"/>
              </a:rPr>
              <a:t>0</a:t>
            </a:r>
            <a:fld id="{60AF708F-EB2A-4A82-AA68-9EB7AEB7B00E}" type="slidenum">
              <a:rPr lang="en-AU" sz="900" b="0" smtClean="0">
                <a:solidFill>
                  <a:schemeClr val="tx1"/>
                </a:solidFill>
                <a:latin typeface="Arial Black" panose="020B0A04020102020204" pitchFamily="34" charset="0"/>
                <a:ea typeface="Verdana" panose="020B0604030504040204" pitchFamily="34" charset="0"/>
              </a:rPr>
              <a:pPr algn="r"/>
              <a:t>‹#›</a:t>
            </a:fld>
            <a:endParaRPr lang="en-AU" sz="900" b="0" dirty="0">
              <a:solidFill>
                <a:schemeClr val="tx1"/>
              </a:solidFill>
              <a:latin typeface="Arial Black" panose="020B0A04020102020204" pitchFamily="34" charset="0"/>
              <a:ea typeface="Verdana" panose="020B0604030504040204" pitchFamily="34" charset="0"/>
            </a:endParaRPr>
          </a:p>
        </p:txBody>
      </p:sp>
    </p:spTree>
    <p:extLst>
      <p:ext uri="{BB962C8B-B14F-4D97-AF65-F5344CB8AC3E}">
        <p14:creationId xmlns:p14="http://schemas.microsoft.com/office/powerpoint/2010/main" val="297289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ING + BODY TEX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1AB6EAC-35BD-4FC3-8F5B-DD063A04B00C}"/>
              </a:ext>
            </a:extLst>
          </p:cNvPr>
          <p:cNvSpPr>
            <a:spLocks noGrp="1"/>
          </p:cNvSpPr>
          <p:nvPr>
            <p:ph type="title" hasCustomPrompt="1"/>
          </p:nvPr>
        </p:nvSpPr>
        <p:spPr>
          <a:xfrm>
            <a:off x="345989" y="365126"/>
            <a:ext cx="11500022" cy="812886"/>
          </a:xfrm>
          <a:prstGeom prst="rect">
            <a:avLst/>
          </a:prstGeom>
        </p:spPr>
        <p:txBody>
          <a:bodyPr lIns="0" rIns="0"/>
          <a:lstStyle>
            <a:lvl1pPr>
              <a:lnSpc>
                <a:spcPct val="100000"/>
              </a:lnSpc>
              <a:defRPr sz="2000" b="1" cap="all" baseline="0"/>
            </a:lvl1pPr>
          </a:lstStyle>
          <a:p>
            <a:r>
              <a:rPr lang="en-US" dirty="0"/>
              <a:t>CLICK TO EDIT TITLE</a:t>
            </a:r>
            <a:endParaRPr lang="en-AU" dirty="0"/>
          </a:p>
        </p:txBody>
      </p:sp>
      <p:sp>
        <p:nvSpPr>
          <p:cNvPr id="5" name="TextBox 4">
            <a:extLst>
              <a:ext uri="{FF2B5EF4-FFF2-40B4-BE49-F238E27FC236}">
                <a16:creationId xmlns:a16="http://schemas.microsoft.com/office/drawing/2014/main" id="{5DB13DEC-2C15-4089-86D4-919E66CB347C}"/>
              </a:ext>
            </a:extLst>
          </p:cNvPr>
          <p:cNvSpPr txBox="1"/>
          <p:nvPr/>
        </p:nvSpPr>
        <p:spPr>
          <a:xfrm>
            <a:off x="11277600" y="6421724"/>
            <a:ext cx="582415" cy="224100"/>
          </a:xfrm>
          <a:prstGeom prst="rect">
            <a:avLst/>
          </a:prstGeom>
          <a:noFill/>
        </p:spPr>
        <p:txBody>
          <a:bodyPr wrap="square" lIns="0" tIns="0" rIns="0" bIns="0" rtlCol="0" anchor="ctr">
            <a:noAutofit/>
          </a:bodyPr>
          <a:lstStyle/>
          <a:p>
            <a:pPr algn="r"/>
            <a:r>
              <a:rPr lang="en-AU" sz="900" b="0" dirty="0">
                <a:solidFill>
                  <a:schemeClr val="tx1"/>
                </a:solidFill>
                <a:latin typeface="Arial Black" panose="020B0A04020102020204" pitchFamily="34" charset="0"/>
                <a:ea typeface="Verdana" panose="020B0604030504040204" pitchFamily="34" charset="0"/>
              </a:rPr>
              <a:t>0</a:t>
            </a:r>
            <a:fld id="{60AF708F-EB2A-4A82-AA68-9EB7AEB7B00E}" type="slidenum">
              <a:rPr lang="en-AU" sz="900" b="0" smtClean="0">
                <a:solidFill>
                  <a:schemeClr val="tx1"/>
                </a:solidFill>
                <a:latin typeface="Arial Black" panose="020B0A04020102020204" pitchFamily="34" charset="0"/>
                <a:ea typeface="Verdana" panose="020B0604030504040204" pitchFamily="34" charset="0"/>
              </a:rPr>
              <a:pPr algn="r"/>
              <a:t>‹#›</a:t>
            </a:fld>
            <a:endParaRPr lang="en-AU" sz="900" b="0" dirty="0">
              <a:solidFill>
                <a:schemeClr val="tx1"/>
              </a:solidFill>
              <a:latin typeface="Arial Black" panose="020B0A04020102020204" pitchFamily="34" charset="0"/>
              <a:ea typeface="Verdana" panose="020B0604030504040204" pitchFamily="34" charset="0"/>
            </a:endParaRPr>
          </a:p>
        </p:txBody>
      </p:sp>
      <p:sp>
        <p:nvSpPr>
          <p:cNvPr id="7" name="Content Placeholder 2">
            <a:extLst>
              <a:ext uri="{FF2B5EF4-FFF2-40B4-BE49-F238E27FC236}">
                <a16:creationId xmlns:a16="http://schemas.microsoft.com/office/drawing/2014/main" id="{9B9F7923-22F3-4EF8-B51E-077C5754E80F}"/>
              </a:ext>
            </a:extLst>
          </p:cNvPr>
          <p:cNvSpPr>
            <a:spLocks noGrp="1"/>
          </p:cNvSpPr>
          <p:nvPr>
            <p:ph idx="10" hasCustomPrompt="1"/>
          </p:nvPr>
        </p:nvSpPr>
        <p:spPr>
          <a:xfrm>
            <a:off x="345989" y="1293340"/>
            <a:ext cx="11500022" cy="4904259"/>
          </a:xfrm>
          <a:prstGeom prst="rect">
            <a:avLst/>
          </a:prstGeom>
        </p:spPr>
        <p:txBody>
          <a:bodyPr lIns="0" tIns="0" rIns="0" bIns="0"/>
          <a:lstStyle>
            <a:lvl1pPr marL="180975" indent="-180975">
              <a:lnSpc>
                <a:spcPct val="100000"/>
              </a:lnSpc>
              <a:spcBef>
                <a:spcPts val="0"/>
              </a:spcBef>
              <a:defRPr sz="1200"/>
            </a:lvl1pPr>
            <a:lvl2pPr marL="447675" indent="-180975">
              <a:lnSpc>
                <a:spcPct val="100000"/>
              </a:lnSpc>
              <a:spcBef>
                <a:spcPts val="0"/>
              </a:spcBef>
              <a:buFont typeface="Calibri" panose="020F0502020204030204" pitchFamily="34" charset="0"/>
              <a:buChar char="̶"/>
              <a:defRPr sz="1200"/>
            </a:lvl2pPr>
            <a:lvl3pPr marL="717550" indent="-180975">
              <a:lnSpc>
                <a:spcPct val="100000"/>
              </a:lnSpc>
              <a:spcBef>
                <a:spcPts val="0"/>
              </a:spcBef>
              <a:defRPr sz="1200"/>
            </a:lvl3pPr>
          </a:lstStyle>
          <a:p>
            <a:pPr lvl="0"/>
            <a:r>
              <a:rPr lang="en-US" dirty="0"/>
              <a:t>Click to edit body</a:t>
            </a:r>
          </a:p>
          <a:p>
            <a:pPr lvl="1"/>
            <a:r>
              <a:rPr lang="en-US" dirty="0"/>
              <a:t>Second level</a:t>
            </a:r>
          </a:p>
          <a:p>
            <a:pPr lvl="2"/>
            <a:r>
              <a:rPr lang="en-US" dirty="0"/>
              <a:t>Third level</a:t>
            </a:r>
          </a:p>
        </p:txBody>
      </p:sp>
    </p:spTree>
    <p:extLst>
      <p:ext uri="{BB962C8B-B14F-4D97-AF65-F5344CB8AC3E}">
        <p14:creationId xmlns:p14="http://schemas.microsoft.com/office/powerpoint/2010/main" val="211881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ING, BODY TEXT + FOOTER">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75B9D90-6B32-4531-B163-7E6C7DB0594D}"/>
              </a:ext>
            </a:extLst>
          </p:cNvPr>
          <p:cNvSpPr>
            <a:spLocks noGrp="1"/>
          </p:cNvSpPr>
          <p:nvPr>
            <p:ph type="title" hasCustomPrompt="1"/>
          </p:nvPr>
        </p:nvSpPr>
        <p:spPr>
          <a:xfrm>
            <a:off x="345989" y="365126"/>
            <a:ext cx="11500022" cy="812886"/>
          </a:xfrm>
          <a:prstGeom prst="rect">
            <a:avLst/>
          </a:prstGeom>
        </p:spPr>
        <p:txBody>
          <a:bodyPr lIns="0" rIns="0"/>
          <a:lstStyle>
            <a:lvl1pPr>
              <a:lnSpc>
                <a:spcPct val="100000"/>
              </a:lnSpc>
              <a:defRPr sz="2000" b="1" cap="all" baseline="0"/>
            </a:lvl1pPr>
          </a:lstStyle>
          <a:p>
            <a:r>
              <a:rPr lang="en-US" dirty="0"/>
              <a:t>CLICK TO EDIT TITLE</a:t>
            </a:r>
            <a:endParaRPr lang="en-AU" dirty="0"/>
          </a:p>
        </p:txBody>
      </p:sp>
      <p:sp>
        <p:nvSpPr>
          <p:cNvPr id="8" name="Text Placeholder 2">
            <a:extLst>
              <a:ext uri="{FF2B5EF4-FFF2-40B4-BE49-F238E27FC236}">
                <a16:creationId xmlns:a16="http://schemas.microsoft.com/office/drawing/2014/main" id="{78E92CE8-D585-4F98-BAD1-7E6E9DC2AAEA}"/>
              </a:ext>
            </a:extLst>
          </p:cNvPr>
          <p:cNvSpPr>
            <a:spLocks noGrp="1"/>
          </p:cNvSpPr>
          <p:nvPr>
            <p:ph idx="14" hasCustomPrompt="1"/>
          </p:nvPr>
        </p:nvSpPr>
        <p:spPr>
          <a:xfrm>
            <a:off x="1993900" y="6378330"/>
            <a:ext cx="8864600" cy="304353"/>
          </a:xfrm>
          <a:prstGeom prst="rect">
            <a:avLst/>
          </a:prstGeom>
        </p:spPr>
        <p:txBody>
          <a:bodyPr vert="horz" lIns="0" tIns="0" rIns="0" bIns="0" rtlCol="0" anchor="ctr">
            <a:noAutofit/>
          </a:bodyPr>
          <a:lstStyle>
            <a:lvl1pPr marL="0" indent="0">
              <a:lnSpc>
                <a:spcPct val="100000"/>
              </a:lnSpc>
              <a:spcBef>
                <a:spcPts val="0"/>
              </a:spcBef>
              <a:buFont typeface="Arial" panose="020B0604020202020204" pitchFamily="34" charset="0"/>
              <a:buNone/>
              <a:defRPr sz="700">
                <a:solidFill>
                  <a:schemeClr val="tx1">
                    <a:lumMod val="50000"/>
                    <a:lumOff val="50000"/>
                  </a:schemeClr>
                </a:solidFill>
                <a:latin typeface="+mn-lt"/>
              </a:defRPr>
            </a:lvl1pPr>
            <a:lvl2pPr marL="457200" indent="0">
              <a:buFont typeface="Calibri" panose="020F0502020204030204" pitchFamily="34" charset="0"/>
              <a:buNone/>
              <a:defRPr sz="1100">
                <a:latin typeface="+mn-lt"/>
              </a:defRPr>
            </a:lvl2pPr>
            <a:lvl3pPr marL="914400" indent="0">
              <a:buFont typeface="Arial" panose="020B0604020202020204" pitchFamily="34" charset="0"/>
              <a:buNone/>
              <a:defRPr sz="1100">
                <a:latin typeface="+mn-lt"/>
              </a:defRPr>
            </a:lvl3pPr>
            <a:lvl4pPr marL="1543050" indent="-171450">
              <a:buFont typeface="Calibri" panose="020F0502020204030204" pitchFamily="34" charset="0"/>
              <a:buChar char="–"/>
              <a:defRPr sz="1100">
                <a:latin typeface="+mn-lt"/>
              </a:defRPr>
            </a:lvl4pPr>
            <a:lvl5pPr marL="2000250" indent="-171450">
              <a:buFont typeface="Arial" panose="020B0604020202020204" pitchFamily="34" charset="0"/>
              <a:buChar char="•"/>
              <a:defRPr sz="1100">
                <a:latin typeface="+mn-lt"/>
              </a:defRPr>
            </a:lvl5pPr>
          </a:lstStyle>
          <a:p>
            <a:pPr lvl="0"/>
            <a:r>
              <a:rPr lang="en-US" dirty="0"/>
              <a:t>Click to edit footer</a:t>
            </a:r>
          </a:p>
        </p:txBody>
      </p:sp>
      <p:sp>
        <p:nvSpPr>
          <p:cNvPr id="6" name="TextBox 5">
            <a:extLst>
              <a:ext uri="{FF2B5EF4-FFF2-40B4-BE49-F238E27FC236}">
                <a16:creationId xmlns:a16="http://schemas.microsoft.com/office/drawing/2014/main" id="{FE230039-72A6-4098-AE63-0431CC6B5DD9}"/>
              </a:ext>
            </a:extLst>
          </p:cNvPr>
          <p:cNvSpPr txBox="1"/>
          <p:nvPr/>
        </p:nvSpPr>
        <p:spPr>
          <a:xfrm>
            <a:off x="11277600" y="6421724"/>
            <a:ext cx="582415" cy="224100"/>
          </a:xfrm>
          <a:prstGeom prst="rect">
            <a:avLst/>
          </a:prstGeom>
          <a:noFill/>
        </p:spPr>
        <p:txBody>
          <a:bodyPr wrap="square" lIns="0" tIns="0" rIns="0" bIns="0" rtlCol="0" anchor="ctr">
            <a:noAutofit/>
          </a:bodyPr>
          <a:lstStyle/>
          <a:p>
            <a:pPr algn="r"/>
            <a:r>
              <a:rPr lang="en-AU" sz="900" b="0" dirty="0">
                <a:solidFill>
                  <a:schemeClr val="tx1"/>
                </a:solidFill>
                <a:latin typeface="Arial Black" panose="020B0A04020102020204" pitchFamily="34" charset="0"/>
                <a:ea typeface="Verdana" panose="020B0604030504040204" pitchFamily="34" charset="0"/>
              </a:rPr>
              <a:t>0</a:t>
            </a:r>
            <a:fld id="{60AF708F-EB2A-4A82-AA68-9EB7AEB7B00E}" type="slidenum">
              <a:rPr lang="en-AU" sz="900" b="0" smtClean="0">
                <a:solidFill>
                  <a:schemeClr val="tx1"/>
                </a:solidFill>
                <a:latin typeface="Arial Black" panose="020B0A04020102020204" pitchFamily="34" charset="0"/>
                <a:ea typeface="Verdana" panose="020B0604030504040204" pitchFamily="34" charset="0"/>
              </a:rPr>
              <a:pPr algn="r"/>
              <a:t>‹#›</a:t>
            </a:fld>
            <a:endParaRPr lang="en-AU" sz="900" b="0" dirty="0">
              <a:solidFill>
                <a:schemeClr val="tx1"/>
              </a:solidFill>
              <a:latin typeface="Arial Black" panose="020B0A04020102020204" pitchFamily="34" charset="0"/>
              <a:ea typeface="Verdana" panose="020B0604030504040204" pitchFamily="34" charset="0"/>
            </a:endParaRPr>
          </a:p>
        </p:txBody>
      </p:sp>
      <p:sp>
        <p:nvSpPr>
          <p:cNvPr id="7" name="Content Placeholder 2">
            <a:extLst>
              <a:ext uri="{FF2B5EF4-FFF2-40B4-BE49-F238E27FC236}">
                <a16:creationId xmlns:a16="http://schemas.microsoft.com/office/drawing/2014/main" id="{AFBB21D9-3B75-4CF4-ACC4-EDCC748EB7C2}"/>
              </a:ext>
            </a:extLst>
          </p:cNvPr>
          <p:cNvSpPr>
            <a:spLocks noGrp="1"/>
          </p:cNvSpPr>
          <p:nvPr>
            <p:ph idx="10" hasCustomPrompt="1"/>
          </p:nvPr>
        </p:nvSpPr>
        <p:spPr>
          <a:xfrm>
            <a:off x="345989" y="1293340"/>
            <a:ext cx="11500022" cy="4904259"/>
          </a:xfrm>
          <a:prstGeom prst="rect">
            <a:avLst/>
          </a:prstGeom>
        </p:spPr>
        <p:txBody>
          <a:bodyPr lIns="0" tIns="0" rIns="0" bIns="0"/>
          <a:lstStyle>
            <a:lvl1pPr marL="180975" indent="-180975">
              <a:lnSpc>
                <a:spcPct val="100000"/>
              </a:lnSpc>
              <a:spcBef>
                <a:spcPts val="0"/>
              </a:spcBef>
              <a:defRPr sz="1200"/>
            </a:lvl1pPr>
            <a:lvl2pPr marL="447675" indent="-180975">
              <a:lnSpc>
                <a:spcPct val="100000"/>
              </a:lnSpc>
              <a:spcBef>
                <a:spcPts val="0"/>
              </a:spcBef>
              <a:buFont typeface="Calibri" panose="020F0502020204030204" pitchFamily="34" charset="0"/>
              <a:buChar char="̶"/>
              <a:defRPr sz="1200"/>
            </a:lvl2pPr>
            <a:lvl3pPr marL="717550" indent="-180975">
              <a:lnSpc>
                <a:spcPct val="100000"/>
              </a:lnSpc>
              <a:spcBef>
                <a:spcPts val="0"/>
              </a:spcBef>
              <a:defRPr sz="1200"/>
            </a:lvl3pPr>
          </a:lstStyle>
          <a:p>
            <a:pPr lvl="0"/>
            <a:r>
              <a:rPr lang="en-US" dirty="0"/>
              <a:t>Click to edit body</a:t>
            </a:r>
          </a:p>
          <a:p>
            <a:pPr lvl="1"/>
            <a:r>
              <a:rPr lang="en-US" dirty="0"/>
              <a:t>Second level</a:t>
            </a:r>
          </a:p>
          <a:p>
            <a:pPr lvl="2"/>
            <a:r>
              <a:rPr lang="en-US" dirty="0"/>
              <a:t>Third level</a:t>
            </a:r>
          </a:p>
        </p:txBody>
      </p:sp>
    </p:spTree>
    <p:extLst>
      <p:ext uri="{BB962C8B-B14F-4D97-AF65-F5344CB8AC3E}">
        <p14:creationId xmlns:p14="http://schemas.microsoft.com/office/powerpoint/2010/main" val="872714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1028373"/>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88" r:id="rId6"/>
    <p:sldLayoutId id="2147483785" r:id="rId7"/>
    <p:sldLayoutId id="2147483781" r:id="rId8"/>
    <p:sldLayoutId id="2147483780" r:id="rId9"/>
    <p:sldLayoutId id="2147483782" r:id="rId10"/>
    <p:sldLayoutId id="2147483783" r:id="rId11"/>
    <p:sldLayoutId id="2147483791" r:id="rId12"/>
    <p:sldLayoutId id="2147483787" r:id="rId13"/>
    <p:sldLayoutId id="2147483799"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MichaelFriese10/status/1127614400750346240" TargetMode="External"/><Relationship Id="rId2" Type="http://schemas.openxmlformats.org/officeDocument/2006/relationships/hyperlink" Target="https://github.com/NVlabs/stylegan/commits/master" TargetMode="Externa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arxiv.org/abs/1812.04948"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hyperlink" Target="https://en.wikipedia.org/wiki/List_of_generation_VI_Pok%C3%A9mon" TargetMode="External"/><Relationship Id="rId3" Type="http://schemas.openxmlformats.org/officeDocument/2006/relationships/hyperlink" Target="https://en.wikipedia.org/wiki/List_of_generation_I_Pok%C3%A9mon" TargetMode="External"/><Relationship Id="rId7" Type="http://schemas.openxmlformats.org/officeDocument/2006/relationships/hyperlink" Target="https://en.wikipedia.org/wiki/List_of_generation_V_Pok%C3%A9mon" TargetMode="External"/><Relationship Id="rId2" Type="http://schemas.openxmlformats.org/officeDocument/2006/relationships/hyperlink" Target="https://www.kaggle.com/kvpratama/pokemon-images-dataset" TargetMode="External"/><Relationship Id="rId1" Type="http://schemas.openxmlformats.org/officeDocument/2006/relationships/slideLayout" Target="../slideLayouts/slideLayout8.xml"/><Relationship Id="rId6" Type="http://schemas.openxmlformats.org/officeDocument/2006/relationships/hyperlink" Target="https://en.wikipedia.org/wiki/List_of_generation_IV_Pok%C3%A9mon" TargetMode="External"/><Relationship Id="rId5" Type="http://schemas.openxmlformats.org/officeDocument/2006/relationships/hyperlink" Target="https://en.wikipedia.org/wiki/List_of_generation_III_Pok%C3%A9mon" TargetMode="External"/><Relationship Id="rId4" Type="http://schemas.openxmlformats.org/officeDocument/2006/relationships/hyperlink" Target="https://en.wikipedia.org/wiki/List_of_generation_II_Pok%C3%A9mon" TargetMode="External"/><Relationship Id="rId9" Type="http://schemas.openxmlformats.org/officeDocument/2006/relationships/image" Target="../media/image26.jpg"/></Relationships>
</file>

<file path=ppt/slides/_rels/slide14.xml.rels><?xml version="1.0" encoding="UTF-8" standalone="yes"?>
<Relationships xmlns="http://schemas.openxmlformats.org/package/2006/relationships"><Relationship Id="rId13" Type="http://schemas.openxmlformats.org/officeDocument/2006/relationships/image" Target="../media/image38.jpg"/><Relationship Id="rId18" Type="http://schemas.openxmlformats.org/officeDocument/2006/relationships/image" Target="../media/image43.jpg"/><Relationship Id="rId26" Type="http://schemas.openxmlformats.org/officeDocument/2006/relationships/image" Target="../media/image51.jpg"/><Relationship Id="rId39" Type="http://schemas.openxmlformats.org/officeDocument/2006/relationships/image" Target="../media/image63.jpg"/><Relationship Id="rId21" Type="http://schemas.openxmlformats.org/officeDocument/2006/relationships/image" Target="../media/image46.jpg"/><Relationship Id="rId34" Type="http://schemas.openxmlformats.org/officeDocument/2006/relationships/image" Target="../media/image58.jpg"/><Relationship Id="rId42" Type="http://schemas.openxmlformats.org/officeDocument/2006/relationships/image" Target="../media/image66.jpg"/><Relationship Id="rId47" Type="http://schemas.openxmlformats.org/officeDocument/2006/relationships/image" Target="../media/image71.jpg"/><Relationship Id="rId50" Type="http://schemas.openxmlformats.org/officeDocument/2006/relationships/image" Target="../media/image74.jpg"/><Relationship Id="rId7" Type="http://schemas.openxmlformats.org/officeDocument/2006/relationships/image" Target="../media/image32.jpg"/><Relationship Id="rId2" Type="http://schemas.openxmlformats.org/officeDocument/2006/relationships/image" Target="../media/image27.jpg"/><Relationship Id="rId16" Type="http://schemas.openxmlformats.org/officeDocument/2006/relationships/image" Target="../media/image41.jpg"/><Relationship Id="rId29" Type="http://schemas.openxmlformats.org/officeDocument/2006/relationships/image" Target="../media/image54.jpg"/><Relationship Id="rId11" Type="http://schemas.openxmlformats.org/officeDocument/2006/relationships/image" Target="../media/image36.jpg"/><Relationship Id="rId24" Type="http://schemas.openxmlformats.org/officeDocument/2006/relationships/image" Target="../media/image49.jpg"/><Relationship Id="rId32" Type="http://schemas.openxmlformats.org/officeDocument/2006/relationships/image" Target="../media/image56.jpg"/><Relationship Id="rId37" Type="http://schemas.openxmlformats.org/officeDocument/2006/relationships/image" Target="../media/image61.jpg"/><Relationship Id="rId40" Type="http://schemas.openxmlformats.org/officeDocument/2006/relationships/image" Target="../media/image64.jpg"/><Relationship Id="rId45" Type="http://schemas.openxmlformats.org/officeDocument/2006/relationships/image" Target="../media/image69.jpg"/><Relationship Id="rId5" Type="http://schemas.openxmlformats.org/officeDocument/2006/relationships/image" Target="../media/image30.jpg"/><Relationship Id="rId15" Type="http://schemas.openxmlformats.org/officeDocument/2006/relationships/image" Target="../media/image40.jpg"/><Relationship Id="rId23" Type="http://schemas.openxmlformats.org/officeDocument/2006/relationships/image" Target="../media/image48.jpg"/><Relationship Id="rId28" Type="http://schemas.openxmlformats.org/officeDocument/2006/relationships/image" Target="../media/image53.jpg"/><Relationship Id="rId36" Type="http://schemas.openxmlformats.org/officeDocument/2006/relationships/image" Target="../media/image60.jpg"/><Relationship Id="rId49" Type="http://schemas.openxmlformats.org/officeDocument/2006/relationships/image" Target="../media/image73.jpg"/><Relationship Id="rId10" Type="http://schemas.openxmlformats.org/officeDocument/2006/relationships/image" Target="../media/image35.jpg"/><Relationship Id="rId19" Type="http://schemas.openxmlformats.org/officeDocument/2006/relationships/image" Target="../media/image44.jpg"/><Relationship Id="rId31" Type="http://schemas.openxmlformats.org/officeDocument/2006/relationships/image" Target="../media/image26.jpg"/><Relationship Id="rId44" Type="http://schemas.openxmlformats.org/officeDocument/2006/relationships/image" Target="../media/image68.jpg"/><Relationship Id="rId4" Type="http://schemas.openxmlformats.org/officeDocument/2006/relationships/image" Target="../media/image29.jpg"/><Relationship Id="rId9" Type="http://schemas.openxmlformats.org/officeDocument/2006/relationships/image" Target="../media/image34.jpg"/><Relationship Id="rId14" Type="http://schemas.openxmlformats.org/officeDocument/2006/relationships/image" Target="../media/image39.jpg"/><Relationship Id="rId22" Type="http://schemas.openxmlformats.org/officeDocument/2006/relationships/image" Target="../media/image47.jpg"/><Relationship Id="rId27" Type="http://schemas.openxmlformats.org/officeDocument/2006/relationships/image" Target="../media/image52.jpg"/><Relationship Id="rId30" Type="http://schemas.openxmlformats.org/officeDocument/2006/relationships/image" Target="../media/image55.jpg"/><Relationship Id="rId35" Type="http://schemas.openxmlformats.org/officeDocument/2006/relationships/image" Target="../media/image59.jpg"/><Relationship Id="rId43" Type="http://schemas.openxmlformats.org/officeDocument/2006/relationships/image" Target="../media/image67.jpg"/><Relationship Id="rId48" Type="http://schemas.openxmlformats.org/officeDocument/2006/relationships/image" Target="../media/image72.jpg"/><Relationship Id="rId8" Type="http://schemas.openxmlformats.org/officeDocument/2006/relationships/image" Target="../media/image33.jpg"/><Relationship Id="rId51" Type="http://schemas.openxmlformats.org/officeDocument/2006/relationships/image" Target="../media/image75.jpg"/><Relationship Id="rId3" Type="http://schemas.openxmlformats.org/officeDocument/2006/relationships/image" Target="../media/image28.jpg"/><Relationship Id="rId12" Type="http://schemas.openxmlformats.org/officeDocument/2006/relationships/image" Target="../media/image37.jpg"/><Relationship Id="rId17" Type="http://schemas.openxmlformats.org/officeDocument/2006/relationships/image" Target="../media/image42.jpg"/><Relationship Id="rId25" Type="http://schemas.openxmlformats.org/officeDocument/2006/relationships/image" Target="../media/image50.jpg"/><Relationship Id="rId33" Type="http://schemas.openxmlformats.org/officeDocument/2006/relationships/image" Target="../media/image57.jpg"/><Relationship Id="rId38" Type="http://schemas.openxmlformats.org/officeDocument/2006/relationships/image" Target="../media/image62.jpg"/><Relationship Id="rId46" Type="http://schemas.openxmlformats.org/officeDocument/2006/relationships/image" Target="../media/image70.jpg"/><Relationship Id="rId20" Type="http://schemas.openxmlformats.org/officeDocument/2006/relationships/image" Target="../media/image45.jpg"/><Relationship Id="rId41" Type="http://schemas.openxmlformats.org/officeDocument/2006/relationships/image" Target="../media/image65.jpg"/><Relationship Id="rId1" Type="http://schemas.openxmlformats.org/officeDocument/2006/relationships/slideLayout" Target="../slideLayouts/slideLayout8.xml"/><Relationship Id="rId6" Type="http://schemas.openxmlformats.org/officeDocument/2006/relationships/image" Target="../media/image3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arxiv.org/pdf/1511.06434" TargetMode="Externa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arxiv.org/abs/1612.03242"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arxiv.org/pdf/1511.06434.pdf" TargetMode="External"/><Relationship Id="rId1" Type="http://schemas.openxmlformats.org/officeDocument/2006/relationships/slideLayout" Target="../slideLayouts/slideLayout8.xml"/><Relationship Id="rId5" Type="http://schemas.openxmlformats.org/officeDocument/2006/relationships/image" Target="../media/image87.png"/><Relationship Id="rId4" Type="http://schemas.openxmlformats.org/officeDocument/2006/relationships/image" Target="../media/image86.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hyperlink" Target="github.com/markangelogabriel/pokemon-type-gan" TargetMode="Externa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NVlabs/stylegan/blob/master/README.md" TargetMode="Externa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103.jpeg"/><Relationship Id="rId18" Type="http://schemas.openxmlformats.org/officeDocument/2006/relationships/image" Target="../media/image108.jpeg"/><Relationship Id="rId26" Type="http://schemas.openxmlformats.org/officeDocument/2006/relationships/image" Target="../media/image116.jpeg"/><Relationship Id="rId3" Type="http://schemas.openxmlformats.org/officeDocument/2006/relationships/image" Target="../media/image93.jpeg"/><Relationship Id="rId21" Type="http://schemas.openxmlformats.org/officeDocument/2006/relationships/image" Target="../media/image111.jpeg"/><Relationship Id="rId7" Type="http://schemas.openxmlformats.org/officeDocument/2006/relationships/image" Target="../media/image97.jpeg"/><Relationship Id="rId12" Type="http://schemas.openxmlformats.org/officeDocument/2006/relationships/image" Target="../media/image102.jpeg"/><Relationship Id="rId17" Type="http://schemas.openxmlformats.org/officeDocument/2006/relationships/image" Target="../media/image107.jpeg"/><Relationship Id="rId25" Type="http://schemas.openxmlformats.org/officeDocument/2006/relationships/image" Target="../media/image115.jpeg"/><Relationship Id="rId2" Type="http://schemas.openxmlformats.org/officeDocument/2006/relationships/image" Target="../media/image92.png"/><Relationship Id="rId16" Type="http://schemas.openxmlformats.org/officeDocument/2006/relationships/image" Target="../media/image106.jpeg"/><Relationship Id="rId20" Type="http://schemas.openxmlformats.org/officeDocument/2006/relationships/image" Target="../media/image110.jpeg"/><Relationship Id="rId1" Type="http://schemas.openxmlformats.org/officeDocument/2006/relationships/slideLayout" Target="../slideLayouts/slideLayout8.xml"/><Relationship Id="rId6" Type="http://schemas.openxmlformats.org/officeDocument/2006/relationships/image" Target="../media/image96.jpeg"/><Relationship Id="rId11" Type="http://schemas.openxmlformats.org/officeDocument/2006/relationships/image" Target="../media/image101.jpeg"/><Relationship Id="rId24" Type="http://schemas.openxmlformats.org/officeDocument/2006/relationships/image" Target="../media/image114.jpeg"/><Relationship Id="rId5" Type="http://schemas.openxmlformats.org/officeDocument/2006/relationships/image" Target="../media/image95.jpeg"/><Relationship Id="rId15" Type="http://schemas.openxmlformats.org/officeDocument/2006/relationships/image" Target="../media/image105.jpeg"/><Relationship Id="rId23" Type="http://schemas.openxmlformats.org/officeDocument/2006/relationships/image" Target="../media/image113.jpeg"/><Relationship Id="rId10" Type="http://schemas.openxmlformats.org/officeDocument/2006/relationships/image" Target="../media/image100.jpeg"/><Relationship Id="rId19" Type="http://schemas.openxmlformats.org/officeDocument/2006/relationships/image" Target="../media/image109.jpeg"/><Relationship Id="rId4" Type="http://schemas.openxmlformats.org/officeDocument/2006/relationships/image" Target="../media/image94.jpeg"/><Relationship Id="rId9" Type="http://schemas.openxmlformats.org/officeDocument/2006/relationships/image" Target="../media/image99.jpeg"/><Relationship Id="rId14" Type="http://schemas.openxmlformats.org/officeDocument/2006/relationships/image" Target="../media/image104.jpeg"/><Relationship Id="rId22" Type="http://schemas.openxmlformats.org/officeDocument/2006/relationships/image" Target="../media/image112.jpeg"/><Relationship Id="rId27" Type="http://schemas.openxmlformats.org/officeDocument/2006/relationships/image" Target="../media/image117.jpeg"/></Relationships>
</file>

<file path=ppt/slides/_rels/slide26.xml.rels><?xml version="1.0" encoding="UTF-8" standalone="yes"?>
<Relationships xmlns="http://schemas.openxmlformats.org/package/2006/relationships"><Relationship Id="rId8" Type="http://schemas.openxmlformats.org/officeDocument/2006/relationships/image" Target="../media/image124.jpeg"/><Relationship Id="rId13" Type="http://schemas.openxmlformats.org/officeDocument/2006/relationships/image" Target="../media/image129.jpeg"/><Relationship Id="rId18" Type="http://schemas.openxmlformats.org/officeDocument/2006/relationships/image" Target="../media/image134.jpeg"/><Relationship Id="rId26" Type="http://schemas.openxmlformats.org/officeDocument/2006/relationships/image" Target="../media/image142.jpeg"/><Relationship Id="rId3" Type="http://schemas.openxmlformats.org/officeDocument/2006/relationships/image" Target="../media/image119.jpeg"/><Relationship Id="rId21" Type="http://schemas.openxmlformats.org/officeDocument/2006/relationships/image" Target="../media/image137.jpeg"/><Relationship Id="rId7" Type="http://schemas.openxmlformats.org/officeDocument/2006/relationships/image" Target="../media/image123.jpeg"/><Relationship Id="rId12" Type="http://schemas.openxmlformats.org/officeDocument/2006/relationships/image" Target="../media/image128.jpeg"/><Relationship Id="rId17" Type="http://schemas.openxmlformats.org/officeDocument/2006/relationships/image" Target="../media/image133.jpeg"/><Relationship Id="rId25" Type="http://schemas.openxmlformats.org/officeDocument/2006/relationships/image" Target="../media/image141.jpeg"/><Relationship Id="rId2" Type="http://schemas.openxmlformats.org/officeDocument/2006/relationships/image" Target="../media/image118.jpeg"/><Relationship Id="rId16" Type="http://schemas.openxmlformats.org/officeDocument/2006/relationships/image" Target="../media/image132.jpeg"/><Relationship Id="rId20" Type="http://schemas.openxmlformats.org/officeDocument/2006/relationships/image" Target="../media/image136.jpeg"/><Relationship Id="rId1" Type="http://schemas.openxmlformats.org/officeDocument/2006/relationships/slideLayout" Target="../slideLayouts/slideLayout8.xml"/><Relationship Id="rId6" Type="http://schemas.openxmlformats.org/officeDocument/2006/relationships/image" Target="../media/image122.jpeg"/><Relationship Id="rId11" Type="http://schemas.openxmlformats.org/officeDocument/2006/relationships/image" Target="../media/image127.jpeg"/><Relationship Id="rId24" Type="http://schemas.openxmlformats.org/officeDocument/2006/relationships/image" Target="../media/image140.jpeg"/><Relationship Id="rId5" Type="http://schemas.openxmlformats.org/officeDocument/2006/relationships/image" Target="../media/image121.jpeg"/><Relationship Id="rId15" Type="http://schemas.openxmlformats.org/officeDocument/2006/relationships/image" Target="../media/image131.jpeg"/><Relationship Id="rId23" Type="http://schemas.openxmlformats.org/officeDocument/2006/relationships/image" Target="../media/image139.jpeg"/><Relationship Id="rId10" Type="http://schemas.openxmlformats.org/officeDocument/2006/relationships/image" Target="../media/image126.jpeg"/><Relationship Id="rId19" Type="http://schemas.openxmlformats.org/officeDocument/2006/relationships/image" Target="../media/image135.jpeg"/><Relationship Id="rId4" Type="http://schemas.openxmlformats.org/officeDocument/2006/relationships/image" Target="../media/image120.jpeg"/><Relationship Id="rId9" Type="http://schemas.openxmlformats.org/officeDocument/2006/relationships/image" Target="../media/image125.jpeg"/><Relationship Id="rId14" Type="http://schemas.openxmlformats.org/officeDocument/2006/relationships/image" Target="../media/image130.jpeg"/><Relationship Id="rId22" Type="http://schemas.openxmlformats.org/officeDocument/2006/relationships/image" Target="../media/image138.jpeg"/><Relationship Id="rId27" Type="http://schemas.openxmlformats.org/officeDocument/2006/relationships/image" Target="../media/image143.png"/></Relationships>
</file>

<file path=ppt/slides/_rels/slide27.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49.png"/><Relationship Id="rId3" Type="http://schemas.openxmlformats.org/officeDocument/2006/relationships/image" Target="../media/image15.png"/><Relationship Id="rId7" Type="http://schemas.microsoft.com/office/2007/relationships/hdphoto" Target="../media/hdphoto3.wdp"/><Relationship Id="rId12" Type="http://schemas.openxmlformats.org/officeDocument/2006/relationships/image" Target="../media/image92.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45.png"/><Relationship Id="rId11" Type="http://schemas.openxmlformats.org/officeDocument/2006/relationships/image" Target="../media/image143.png"/><Relationship Id="rId5" Type="http://schemas.openxmlformats.org/officeDocument/2006/relationships/image" Target="../media/image144.png"/><Relationship Id="rId10" Type="http://schemas.openxmlformats.org/officeDocument/2006/relationships/image" Target="../media/image148.png"/><Relationship Id="rId4" Type="http://schemas.openxmlformats.org/officeDocument/2006/relationships/image" Target="../media/image16.png"/><Relationship Id="rId9" Type="http://schemas.openxmlformats.org/officeDocument/2006/relationships/image" Target="../media/image147.png"/><Relationship Id="rId14" Type="http://schemas.openxmlformats.org/officeDocument/2006/relationships/image" Target="../media/image150.png"/></Relationships>
</file>

<file path=ppt/slides/_rels/slide2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52.jpeg"/><Relationship Id="rId7" Type="http://schemas.openxmlformats.org/officeDocument/2006/relationships/image" Target="../media/image156.png"/><Relationship Id="rId2" Type="http://schemas.openxmlformats.org/officeDocument/2006/relationships/image" Target="../media/image151.png"/><Relationship Id="rId1" Type="http://schemas.openxmlformats.org/officeDocument/2006/relationships/slideLayout" Target="../slideLayouts/slideLayout7.xml"/><Relationship Id="rId6" Type="http://schemas.openxmlformats.org/officeDocument/2006/relationships/image" Target="../media/image155.jpeg"/><Relationship Id="rId11" Type="http://schemas.openxmlformats.org/officeDocument/2006/relationships/image" Target="../media/image159.jpeg"/><Relationship Id="rId5" Type="http://schemas.openxmlformats.org/officeDocument/2006/relationships/image" Target="../media/image154.jpeg"/><Relationship Id="rId10" Type="http://schemas.openxmlformats.org/officeDocument/2006/relationships/image" Target="../media/image158.jpeg"/><Relationship Id="rId4" Type="http://schemas.openxmlformats.org/officeDocument/2006/relationships/image" Target="../media/image153.png"/><Relationship Id="rId9" Type="http://schemas.openxmlformats.org/officeDocument/2006/relationships/image" Target="../media/image157.png"/></Relationships>
</file>

<file path=ppt/slides/_rels/slide2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jpeg"/><Relationship Id="rId2" Type="http://schemas.openxmlformats.org/officeDocument/2006/relationships/image" Target="../media/image160.png"/><Relationship Id="rId1" Type="http://schemas.openxmlformats.org/officeDocument/2006/relationships/slideLayout" Target="../slideLayouts/slideLayout7.xml"/><Relationship Id="rId6" Type="http://schemas.openxmlformats.org/officeDocument/2006/relationships/image" Target="../media/image164.jpeg"/><Relationship Id="rId11" Type="http://schemas.openxmlformats.org/officeDocument/2006/relationships/image" Target="../media/image169.jpeg"/><Relationship Id="rId5" Type="http://schemas.openxmlformats.org/officeDocument/2006/relationships/image" Target="../media/image163.jpeg"/><Relationship Id="rId10" Type="http://schemas.openxmlformats.org/officeDocument/2006/relationships/image" Target="../media/image168.jpeg"/><Relationship Id="rId4" Type="http://schemas.openxmlformats.org/officeDocument/2006/relationships/image" Target="../media/image162.png"/><Relationship Id="rId9" Type="http://schemas.openxmlformats.org/officeDocument/2006/relationships/image" Target="../media/image167.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2.png"/></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0.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www.youtube.com/watch?v=yz6dNf7X7SA" TargetMode="External"/><Relationship Id="rId7" Type="http://schemas.openxmlformats.org/officeDocument/2006/relationships/image" Target="../media/image15.png"/><Relationship Id="rId2" Type="http://schemas.openxmlformats.org/officeDocument/2006/relationships/hyperlink" Target="https://github.com/llSourcell/Pokemon_GAN" TargetMode="Externa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hyperlink" Target="https://medium.com/neuronio/creating-pokemon-with-artificial-intelligence-d080fa89835b" TargetMode="External"/><Relationship Id="rId4" Type="http://schemas.openxmlformats.org/officeDocument/2006/relationships/hyperlink" Target="https://github.com/kvpratama/gan/tree/master/pokem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arxiv.org/abs/1411.1784" TargetMode="Externa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1612.03242"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hyperlink" Target="https://arxiv.org/pdf/1704.00028" TargetMode="External"/><Relationship Id="rId2" Type="http://schemas.openxmlformats.org/officeDocument/2006/relationships/hyperlink" Target="https://arxiv.org/abs/1701.07875" TargetMode="External"/><Relationship Id="rId1" Type="http://schemas.openxmlformats.org/officeDocument/2006/relationships/slideLayout" Target="../slideLayouts/slideLayout7.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683312-9D99-4392-B813-9BA2403C1C3C}"/>
              </a:ext>
            </a:extLst>
          </p:cNvPr>
          <p:cNvSpPr>
            <a:spLocks noGrp="1"/>
          </p:cNvSpPr>
          <p:nvPr>
            <p:ph type="title"/>
          </p:nvPr>
        </p:nvSpPr>
        <p:spPr/>
        <p:txBody>
          <a:bodyPr/>
          <a:lstStyle/>
          <a:p>
            <a:r>
              <a:rPr lang="en-AU" dirty="0" err="1"/>
              <a:t>Poké</a:t>
            </a:r>
            <a:r>
              <a:rPr lang="en-AU" dirty="0"/>
              <a:t>-GAN</a:t>
            </a:r>
          </a:p>
        </p:txBody>
      </p:sp>
      <p:sp>
        <p:nvSpPr>
          <p:cNvPr id="4" name="Text Placeholder 3">
            <a:extLst>
              <a:ext uri="{FF2B5EF4-FFF2-40B4-BE49-F238E27FC236}">
                <a16:creationId xmlns:a16="http://schemas.microsoft.com/office/drawing/2014/main" id="{8F1205C0-B8A6-4A95-A507-91F042A46488}"/>
              </a:ext>
            </a:extLst>
          </p:cNvPr>
          <p:cNvSpPr>
            <a:spLocks noGrp="1"/>
          </p:cNvSpPr>
          <p:nvPr>
            <p:ph type="body" sz="quarter" idx="17"/>
          </p:nvPr>
        </p:nvSpPr>
        <p:spPr>
          <a:xfrm>
            <a:off x="5222874" y="6001424"/>
            <a:ext cx="5151438" cy="304353"/>
          </a:xfrm>
        </p:spPr>
        <p:txBody>
          <a:bodyPr/>
          <a:lstStyle/>
          <a:p>
            <a:r>
              <a:rPr lang="en-AU" dirty="0"/>
              <a:t>CITS 4404 PROJECT PRESENTATION</a:t>
            </a:r>
          </a:p>
        </p:txBody>
      </p:sp>
      <p:sp>
        <p:nvSpPr>
          <p:cNvPr id="5" name="Text Placeholder 4">
            <a:extLst>
              <a:ext uri="{FF2B5EF4-FFF2-40B4-BE49-F238E27FC236}">
                <a16:creationId xmlns:a16="http://schemas.microsoft.com/office/drawing/2014/main" id="{49D5529E-4EA2-4408-B533-7D2AD4E26177}"/>
              </a:ext>
            </a:extLst>
          </p:cNvPr>
          <p:cNvSpPr>
            <a:spLocks noGrp="1"/>
          </p:cNvSpPr>
          <p:nvPr>
            <p:ph type="body" sz="quarter" idx="18"/>
          </p:nvPr>
        </p:nvSpPr>
        <p:spPr>
          <a:xfrm>
            <a:off x="10638439" y="6001424"/>
            <a:ext cx="1185187" cy="304353"/>
          </a:xfrm>
        </p:spPr>
        <p:txBody>
          <a:bodyPr/>
          <a:lstStyle/>
          <a:p>
            <a:r>
              <a:rPr lang="en-AU" dirty="0"/>
              <a:t>SEM2, 2020</a:t>
            </a:r>
          </a:p>
        </p:txBody>
      </p:sp>
      <p:pic>
        <p:nvPicPr>
          <p:cNvPr id="12" name="Picture Placeholder 11" descr="A picture containing indoor, car, sitting, table&#10;&#10;Description automatically generated">
            <a:extLst>
              <a:ext uri="{FF2B5EF4-FFF2-40B4-BE49-F238E27FC236}">
                <a16:creationId xmlns:a16="http://schemas.microsoft.com/office/drawing/2014/main" id="{5025BDF9-2B59-48DB-ABB4-514C4A0014A8}"/>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artisticBlur radius="3"/>
                    </a14:imgEffect>
                  </a14:imgLayer>
                </a14:imgProps>
              </a:ext>
            </a:extLst>
          </a:blip>
          <a:srcRect t="3716" b="3716"/>
          <a:stretch>
            <a:fillRect/>
          </a:stretch>
        </p:blipFill>
        <p:spPr/>
      </p:pic>
      <p:pic>
        <p:nvPicPr>
          <p:cNvPr id="40" name="Picture 39" descr="A picture containing indoor, car, sitting, table&#10;&#10;Description automatically generated">
            <a:extLst>
              <a:ext uri="{FF2B5EF4-FFF2-40B4-BE49-F238E27FC236}">
                <a16:creationId xmlns:a16="http://schemas.microsoft.com/office/drawing/2014/main" id="{512A70E9-62B5-40D8-8F42-D9319868FB34}"/>
              </a:ext>
            </a:extLst>
          </p:cNvPr>
          <p:cNvPicPr>
            <a:picLocks noChangeAspect="1"/>
          </p:cNvPicPr>
          <p:nvPr/>
        </p:nvPicPr>
        <p:blipFill>
          <a:blip r:embed="rId4">
            <a:extLst>
              <a:ext uri="{BEBA8EAE-BF5A-486C-A8C5-ECC9F3942E4B}">
                <a14:imgProps xmlns:a14="http://schemas.microsoft.com/office/drawing/2010/main">
                  <a14:imgLayer r:embed="rId5">
                    <a14:imgEffect>
                      <a14:artisticBlur radius="25"/>
                    </a14:imgEffect>
                  </a14:imgLayer>
                </a14:imgProps>
              </a:ext>
            </a:extLst>
          </a:blip>
          <a:srcRect t="3672" b="11159"/>
          <a:stretch>
            <a:fillRect/>
          </a:stretch>
        </p:blipFill>
        <p:spPr>
          <a:xfrm>
            <a:off x="0" y="0"/>
            <a:ext cx="12192000" cy="5504897"/>
          </a:xfrm>
          <a:custGeom>
            <a:avLst/>
            <a:gdLst>
              <a:gd name="connsiteX0" fmla="*/ 0 w 12192000"/>
              <a:gd name="connsiteY0" fmla="*/ 0 h 5504897"/>
              <a:gd name="connsiteX1" fmla="*/ 7601003 w 12192000"/>
              <a:gd name="connsiteY1" fmla="*/ 0 h 5504897"/>
              <a:gd name="connsiteX2" fmla="*/ 7588047 w 12192000"/>
              <a:gd name="connsiteY2" fmla="*/ 11776 h 5504897"/>
              <a:gd name="connsiteX3" fmla="*/ 6887484 w 12192000"/>
              <a:gd name="connsiteY3" fmla="*/ 1703084 h 5504897"/>
              <a:gd name="connsiteX4" fmla="*/ 9279355 w 12192000"/>
              <a:gd name="connsiteY4" fmla="*/ 4094955 h 5504897"/>
              <a:gd name="connsiteX5" fmla="*/ 11671226 w 12192000"/>
              <a:gd name="connsiteY5" fmla="*/ 1703084 h 5504897"/>
              <a:gd name="connsiteX6" fmla="*/ 10970663 w 12192000"/>
              <a:gd name="connsiteY6" fmla="*/ 11776 h 5504897"/>
              <a:gd name="connsiteX7" fmla="*/ 10957707 w 12192000"/>
              <a:gd name="connsiteY7" fmla="*/ 0 h 5504897"/>
              <a:gd name="connsiteX8" fmla="*/ 12192000 w 12192000"/>
              <a:gd name="connsiteY8" fmla="*/ 0 h 5504897"/>
              <a:gd name="connsiteX9" fmla="*/ 12192000 w 12192000"/>
              <a:gd name="connsiteY9" fmla="*/ 4922520 h 5504897"/>
              <a:gd name="connsiteX10" fmla="*/ 6223871 w 12192000"/>
              <a:gd name="connsiteY10" fmla="*/ 5504897 h 5504897"/>
              <a:gd name="connsiteX11" fmla="*/ 6292464 w 12192000"/>
              <a:gd name="connsiteY11" fmla="*/ 5362506 h 5504897"/>
              <a:gd name="connsiteX12" fmla="*/ 6542314 w 12192000"/>
              <a:gd name="connsiteY12" fmla="*/ 4124957 h 5504897"/>
              <a:gd name="connsiteX13" fmla="*/ 3362958 w 12192000"/>
              <a:gd name="connsiteY13" fmla="*/ 945600 h 5504897"/>
              <a:gd name="connsiteX14" fmla="*/ 183600 w 12192000"/>
              <a:gd name="connsiteY14" fmla="*/ 4124957 h 5504897"/>
              <a:gd name="connsiteX15" fmla="*/ 326538 w 12192000"/>
              <a:gd name="connsiteY15" fmla="*/ 5070401 h 5504897"/>
              <a:gd name="connsiteX16" fmla="*/ 400751 w 12192000"/>
              <a:gd name="connsiteY16" fmla="*/ 5273167 h 5504897"/>
              <a:gd name="connsiteX17" fmla="*/ 0 w 12192000"/>
              <a:gd name="connsiteY17" fmla="*/ 4941094 h 55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2000" h="5504897">
                <a:moveTo>
                  <a:pt x="0" y="0"/>
                </a:moveTo>
                <a:lnTo>
                  <a:pt x="7601003" y="0"/>
                </a:lnTo>
                <a:lnTo>
                  <a:pt x="7588047" y="11776"/>
                </a:lnTo>
                <a:cubicBezTo>
                  <a:pt x="7155203" y="444619"/>
                  <a:pt x="6887484" y="1042587"/>
                  <a:pt x="6887484" y="1703084"/>
                </a:cubicBezTo>
                <a:cubicBezTo>
                  <a:pt x="6887484" y="3024078"/>
                  <a:pt x="7958361" y="4094955"/>
                  <a:pt x="9279355" y="4094955"/>
                </a:cubicBezTo>
                <a:cubicBezTo>
                  <a:pt x="10600349" y="4094955"/>
                  <a:pt x="11671226" y="3024078"/>
                  <a:pt x="11671226" y="1703084"/>
                </a:cubicBezTo>
                <a:cubicBezTo>
                  <a:pt x="11671226" y="1042587"/>
                  <a:pt x="11403507" y="444619"/>
                  <a:pt x="10970663" y="11776"/>
                </a:cubicBezTo>
                <a:lnTo>
                  <a:pt x="10957707" y="0"/>
                </a:lnTo>
                <a:lnTo>
                  <a:pt x="12192000" y="0"/>
                </a:lnTo>
                <a:lnTo>
                  <a:pt x="12192000" y="4922520"/>
                </a:lnTo>
                <a:lnTo>
                  <a:pt x="6223871" y="5504897"/>
                </a:lnTo>
                <a:lnTo>
                  <a:pt x="6292464" y="5362506"/>
                </a:lnTo>
                <a:cubicBezTo>
                  <a:pt x="6453349" y="4982133"/>
                  <a:pt x="6542314" y="4563935"/>
                  <a:pt x="6542314" y="4124957"/>
                </a:cubicBezTo>
                <a:cubicBezTo>
                  <a:pt x="6542314" y="2369047"/>
                  <a:pt x="5118867" y="945600"/>
                  <a:pt x="3362958" y="945600"/>
                </a:cubicBezTo>
                <a:cubicBezTo>
                  <a:pt x="1607047" y="945600"/>
                  <a:pt x="183600" y="2369047"/>
                  <a:pt x="183600" y="4124957"/>
                </a:cubicBezTo>
                <a:cubicBezTo>
                  <a:pt x="183600" y="4454190"/>
                  <a:pt x="233643" y="4771735"/>
                  <a:pt x="326538" y="5070401"/>
                </a:cubicBezTo>
                <a:lnTo>
                  <a:pt x="400751" y="5273167"/>
                </a:lnTo>
                <a:lnTo>
                  <a:pt x="0" y="4941094"/>
                </a:lnTo>
                <a:close/>
              </a:path>
            </a:pathLst>
          </a:custGeom>
          <a:solidFill>
            <a:schemeClr val="tx2">
              <a:lumMod val="40000"/>
              <a:lumOff val="60000"/>
            </a:schemeClr>
          </a:solidFill>
          <a:effectLst>
            <a:outerShdw blurRad="1270000" dist="38100" dir="5400000" algn="t" rotWithShape="0">
              <a:prstClr val="black">
                <a:alpha val="68000"/>
              </a:prstClr>
            </a:outerShdw>
            <a:softEdge rad="31750"/>
          </a:effectLst>
        </p:spPr>
      </p:pic>
    </p:spTree>
    <p:extLst>
      <p:ext uri="{BB962C8B-B14F-4D97-AF65-F5344CB8AC3E}">
        <p14:creationId xmlns:p14="http://schemas.microsoft.com/office/powerpoint/2010/main" val="2641399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7D442EC-4FEE-414D-A071-C5F1BF3A1D75}"/>
              </a:ext>
            </a:extLst>
          </p:cNvPr>
          <p:cNvSpPr/>
          <p:nvPr/>
        </p:nvSpPr>
        <p:spPr>
          <a:xfrm>
            <a:off x="358858" y="4155460"/>
            <a:ext cx="4496102" cy="993359"/>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8" name="Rectangle 7">
            <a:extLst>
              <a:ext uri="{FF2B5EF4-FFF2-40B4-BE49-F238E27FC236}">
                <a16:creationId xmlns:a16="http://schemas.microsoft.com/office/drawing/2014/main" id="{400EB182-146F-469C-BF7F-38EC6137F55F}"/>
              </a:ext>
            </a:extLst>
          </p:cNvPr>
          <p:cNvSpPr/>
          <p:nvPr/>
        </p:nvSpPr>
        <p:spPr>
          <a:xfrm>
            <a:off x="358858" y="1709181"/>
            <a:ext cx="4496102" cy="2446273"/>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14" name="Title 4">
            <a:extLst>
              <a:ext uri="{FF2B5EF4-FFF2-40B4-BE49-F238E27FC236}">
                <a16:creationId xmlns:a16="http://schemas.microsoft.com/office/drawing/2014/main" id="{2EE9634E-9270-4658-BC11-8E2DA26F705D}"/>
              </a:ext>
            </a:extLst>
          </p:cNvPr>
          <p:cNvSpPr txBox="1">
            <a:spLocks/>
          </p:cNvSpPr>
          <p:nvPr/>
        </p:nvSpPr>
        <p:spPr>
          <a:xfrm>
            <a:off x="411609" y="660400"/>
            <a:ext cx="4443351" cy="1048781"/>
          </a:xfrm>
          <a:prstGeom prst="rect">
            <a:avLst/>
          </a:prstGeom>
        </p:spPr>
        <p:txBody>
          <a:bodyPr lIns="0" rIns="0"/>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lgn="r">
              <a:lnSpc>
                <a:spcPct val="100000"/>
              </a:lnSpc>
              <a:spcBef>
                <a:spcPts val="0"/>
              </a:spcBef>
            </a:pPr>
            <a:r>
              <a:rPr lang="en-AU" sz="3200" dirty="0"/>
              <a:t>Transfer Learning</a:t>
            </a:r>
          </a:p>
        </p:txBody>
      </p:sp>
      <p:sp>
        <p:nvSpPr>
          <p:cNvPr id="19" name="Freeform 14">
            <a:extLst>
              <a:ext uri="{FF2B5EF4-FFF2-40B4-BE49-F238E27FC236}">
                <a16:creationId xmlns:a16="http://schemas.microsoft.com/office/drawing/2014/main" id="{8CFB77EC-90F9-48E8-9FF8-36A0770BECFE}"/>
              </a:ext>
            </a:extLst>
          </p:cNvPr>
          <p:cNvSpPr/>
          <p:nvPr/>
        </p:nvSpPr>
        <p:spPr>
          <a:xfrm>
            <a:off x="411609" y="1280699"/>
            <a:ext cx="4443351" cy="224489"/>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algn="r" defTabSz="2489200">
              <a:defRPr/>
            </a:pPr>
            <a:r>
              <a:rPr lang="en-NZ" sz="1100" spc="300" dirty="0" err="1">
                <a:solidFill>
                  <a:schemeClr val="tx1"/>
                </a:solidFill>
                <a:latin typeface="+mj-lt"/>
              </a:rPr>
              <a:t>StyleGAN</a:t>
            </a:r>
            <a:r>
              <a:rPr lang="en-NZ" sz="1100" spc="300" dirty="0">
                <a:solidFill>
                  <a:schemeClr val="tx1"/>
                </a:solidFill>
                <a:latin typeface="+mj-lt"/>
              </a:rPr>
              <a:t> is an open-source network</a:t>
            </a:r>
            <a:endParaRPr lang="en-AU" sz="1100" spc="300" dirty="0">
              <a:solidFill>
                <a:schemeClr val="tx1"/>
              </a:solidFill>
              <a:latin typeface="+mj-lt"/>
            </a:endParaRPr>
          </a:p>
        </p:txBody>
      </p:sp>
      <p:sp>
        <p:nvSpPr>
          <p:cNvPr id="28" name="Rectangle 27">
            <a:extLst>
              <a:ext uri="{FF2B5EF4-FFF2-40B4-BE49-F238E27FC236}">
                <a16:creationId xmlns:a16="http://schemas.microsoft.com/office/drawing/2014/main" id="{7EC8D1A9-7A49-46B1-934A-D965821BCA9B}"/>
              </a:ext>
            </a:extLst>
          </p:cNvPr>
          <p:cNvSpPr/>
          <p:nvPr/>
        </p:nvSpPr>
        <p:spPr>
          <a:xfrm>
            <a:off x="393322" y="1770042"/>
            <a:ext cx="4407278" cy="32608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defTabSz="914400">
              <a:spcBef>
                <a:spcPts val="1200"/>
              </a:spcBef>
              <a:defRPr/>
            </a:pPr>
            <a:r>
              <a:rPr lang="en-NZ" sz="1200" b="1" dirty="0">
                <a:solidFill>
                  <a:schemeClr val="tx1"/>
                </a:solidFill>
                <a:ea typeface="Verdana" pitchFamily="34" charset="0"/>
                <a:cs typeface="Calibri" pitchFamily="34" charset="0"/>
              </a:rPr>
              <a:t>Description:</a:t>
            </a:r>
            <a:br>
              <a:rPr lang="en-NZ" sz="1200" b="1" dirty="0">
                <a:solidFill>
                  <a:schemeClr val="tx1"/>
                </a:solidFill>
                <a:ea typeface="Verdana" pitchFamily="34" charset="0"/>
                <a:cs typeface="Calibri" pitchFamily="34" charset="0"/>
              </a:rPr>
            </a:br>
            <a:r>
              <a:rPr lang="en-NZ" sz="1200" dirty="0">
                <a:solidFill>
                  <a:schemeClr val="tx1"/>
                </a:solidFill>
                <a:ea typeface="Verdana" pitchFamily="34" charset="0"/>
                <a:cs typeface="Calibri" pitchFamily="34" charset="0"/>
              </a:rPr>
              <a:t>NVIDIA Research has open-sourced their ‘</a:t>
            </a:r>
            <a:r>
              <a:rPr lang="en-NZ" sz="1200" dirty="0" err="1">
                <a:solidFill>
                  <a:schemeClr val="tx1"/>
                </a:solidFill>
                <a:ea typeface="Verdana" pitchFamily="34" charset="0"/>
                <a:cs typeface="Calibri" pitchFamily="34" charset="0"/>
              </a:rPr>
              <a:t>StyleGAN</a:t>
            </a:r>
            <a:r>
              <a:rPr lang="en-NZ" sz="1200" dirty="0">
                <a:solidFill>
                  <a:schemeClr val="tx1"/>
                </a:solidFill>
                <a:ea typeface="Verdana" pitchFamily="34" charset="0"/>
                <a:cs typeface="Calibri" pitchFamily="34" charset="0"/>
              </a:rPr>
              <a:t>’ code, and we found that others had already used it  to produce Pokémon images.</a:t>
            </a:r>
          </a:p>
          <a:p>
            <a:pPr lvl="0" defTabSz="914400">
              <a:spcBef>
                <a:spcPts val="1200"/>
              </a:spcBef>
              <a:defRPr/>
            </a:pPr>
            <a:r>
              <a:rPr lang="en-NZ" sz="1200" dirty="0">
                <a:solidFill>
                  <a:schemeClr val="tx1"/>
                </a:solidFill>
                <a:ea typeface="Verdana" pitchFamily="34" charset="0"/>
                <a:cs typeface="Calibri" pitchFamily="34" charset="0"/>
              </a:rPr>
              <a:t>Their style-based generator leads to an automatically learned, unsupervised separation of high-level attributes (e.g. pose and identity when trained on human faces) and stochastic variation in the generated images (e.g. freckles, hair). It also enables intuitive, scale-specific control of the synthesis.</a:t>
            </a:r>
          </a:p>
          <a:p>
            <a:pPr lvl="0" defTabSz="914400">
              <a:spcBef>
                <a:spcPts val="1200"/>
              </a:spcBef>
              <a:defRPr/>
            </a:pPr>
            <a:r>
              <a:rPr lang="en-NZ" sz="1200" dirty="0">
                <a:solidFill>
                  <a:schemeClr val="tx1"/>
                </a:solidFill>
                <a:ea typeface="Verdana" pitchFamily="34" charset="0"/>
                <a:cs typeface="Calibri" pitchFamily="34" charset="0"/>
              </a:rPr>
              <a:t>The code is implemented in TensorFlow and training time was about 1 week on an Nvidia DGX-1 (RRP $129,000).</a:t>
            </a:r>
          </a:p>
          <a:p>
            <a:pPr lvl="0" defTabSz="914400">
              <a:spcBef>
                <a:spcPts val="1200"/>
              </a:spcBef>
              <a:defRPr/>
            </a:pPr>
            <a:br>
              <a:rPr lang="en-NZ" sz="1200" b="1" dirty="0">
                <a:solidFill>
                  <a:schemeClr val="tx1"/>
                </a:solidFill>
                <a:ea typeface="Verdana" pitchFamily="34" charset="0"/>
                <a:cs typeface="Calibri" pitchFamily="34" charset="0"/>
              </a:rPr>
            </a:br>
            <a:r>
              <a:rPr lang="en-NZ" sz="1200" b="1" dirty="0">
                <a:solidFill>
                  <a:schemeClr val="tx1"/>
                </a:solidFill>
                <a:ea typeface="Verdana" pitchFamily="34" charset="0"/>
                <a:cs typeface="Calibri" pitchFamily="34" charset="0"/>
              </a:rPr>
              <a:t>Relevance:</a:t>
            </a:r>
            <a:br>
              <a:rPr lang="en-NZ" sz="1200" b="1" dirty="0">
                <a:solidFill>
                  <a:schemeClr val="tx1"/>
                </a:solidFill>
                <a:ea typeface="Verdana" pitchFamily="34" charset="0"/>
                <a:cs typeface="Calibri" pitchFamily="34" charset="0"/>
              </a:rPr>
            </a:br>
            <a:r>
              <a:rPr lang="en-NZ" sz="1200" dirty="0">
                <a:solidFill>
                  <a:schemeClr val="tx1"/>
                </a:solidFill>
                <a:ea typeface="Verdana" pitchFamily="34" charset="0"/>
                <a:cs typeface="Calibri" pitchFamily="34" charset="0"/>
              </a:rPr>
              <a:t>We may be able to transfer acquired knowledge from this existing network trained on a much larger dataset of images. This may serve as a good starting point for our network to train on our limited dataset.</a:t>
            </a:r>
          </a:p>
        </p:txBody>
      </p:sp>
      <p:sp>
        <p:nvSpPr>
          <p:cNvPr id="16" name="Content Placeholder 10">
            <a:extLst>
              <a:ext uri="{FF2B5EF4-FFF2-40B4-BE49-F238E27FC236}">
                <a16:creationId xmlns:a16="http://schemas.microsoft.com/office/drawing/2014/main" id="{781856FB-AA93-4DB9-ABD7-3AD33D27EB8D}"/>
              </a:ext>
            </a:extLst>
          </p:cNvPr>
          <p:cNvSpPr txBox="1">
            <a:spLocks/>
          </p:cNvSpPr>
          <p:nvPr/>
        </p:nvSpPr>
        <p:spPr>
          <a:xfrm>
            <a:off x="1993900" y="6378330"/>
            <a:ext cx="8864600" cy="304353"/>
          </a:xfrm>
          <a:prstGeom prst="rect">
            <a:avLst/>
          </a:prstGeom>
        </p:spPr>
        <p:txBody>
          <a:bodyPr vert="horz" lIns="0" tIns="0" rIns="0" bIns="0" rtlCol="0" anchor="ctr">
            <a:noAutofit/>
          </a:bodyPr>
          <a:lstStyle>
            <a:lvl1pPr indent="0" defTabSz="914400">
              <a:lnSpc>
                <a:spcPct val="100000"/>
              </a:lnSpc>
              <a:spcBef>
                <a:spcPts val="0"/>
              </a:spcBef>
              <a:buFont typeface="Arial" panose="020B0604020202020204" pitchFamily="34" charset="0"/>
              <a:buNone/>
              <a:defRPr sz="700">
                <a:solidFill>
                  <a:schemeClr val="tx1">
                    <a:lumMod val="50000"/>
                    <a:lumOff val="50000"/>
                  </a:schemeClr>
                </a:solidFill>
              </a:defRPr>
            </a:lvl1pPr>
            <a:lvl2pPr indent="0" defTabSz="914400">
              <a:lnSpc>
                <a:spcPct val="90000"/>
              </a:lnSpc>
              <a:spcBef>
                <a:spcPts val="500"/>
              </a:spcBef>
              <a:buFont typeface="Calibri" panose="020F0502020204030204" pitchFamily="34" charset="0"/>
              <a:buNone/>
              <a:defRPr sz="1100"/>
            </a:lvl2pPr>
            <a:lvl3pPr indent="0" defTabSz="914400">
              <a:lnSpc>
                <a:spcPct val="90000"/>
              </a:lnSpc>
              <a:spcBef>
                <a:spcPts val="500"/>
              </a:spcBef>
              <a:buFont typeface="Arial" panose="020B0604020202020204" pitchFamily="34" charset="0"/>
              <a:buNone/>
              <a:defRPr sz="1100"/>
            </a:lvl3pPr>
            <a:lvl4pPr marL="1543050" indent="-171450" defTabSz="914400">
              <a:lnSpc>
                <a:spcPct val="90000"/>
              </a:lnSpc>
              <a:spcBef>
                <a:spcPts val="500"/>
              </a:spcBef>
              <a:buFont typeface="Calibri" panose="020F0502020204030204" pitchFamily="34" charset="0"/>
              <a:buChar char="–"/>
              <a:defRPr sz="1100"/>
            </a:lvl4pPr>
            <a:lvl5pPr marL="2000250" indent="-171450" defTabSz="914400">
              <a:lnSpc>
                <a:spcPct val="90000"/>
              </a:lnSpc>
              <a:spcBef>
                <a:spcPts val="500"/>
              </a:spcBef>
              <a:buFont typeface="Arial" panose="020B0604020202020204" pitchFamily="34" charset="0"/>
              <a:buChar char="•"/>
              <a:defRPr sz="11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NZ" dirty="0"/>
              <a:t>Sources:</a:t>
            </a:r>
            <a:br>
              <a:rPr lang="en-NZ" dirty="0"/>
            </a:br>
            <a:r>
              <a:rPr lang="en-NZ" dirty="0">
                <a:hlinkClick r:id="rId2"/>
              </a:rPr>
              <a:t>https://github.com/NVlabs/stylegan/commits/master</a:t>
            </a:r>
            <a:endParaRPr lang="en-NZ" dirty="0"/>
          </a:p>
          <a:p>
            <a:r>
              <a:rPr lang="en-NZ" dirty="0">
                <a:hlinkClick r:id="rId3"/>
              </a:rPr>
              <a:t>https://twitter.com/MichaelFriese10/status/1127614400750346240</a:t>
            </a:r>
            <a:endParaRPr lang="en-NZ" dirty="0"/>
          </a:p>
          <a:p>
            <a:r>
              <a:rPr lang="en-NZ" dirty="0"/>
              <a:t>A Style-Based Generator Architecture for Generative Adversarial Networks: </a:t>
            </a:r>
            <a:r>
              <a:rPr lang="fi-FI" dirty="0"/>
              <a:t>Tero Karras, Samuli Laine, Timo Aila </a:t>
            </a:r>
            <a:r>
              <a:rPr lang="en-NZ" dirty="0"/>
              <a:t>(</a:t>
            </a:r>
            <a:r>
              <a:rPr lang="en-NZ" dirty="0">
                <a:hlinkClick r:id="rId4"/>
              </a:rPr>
              <a:t>https://arxiv.org/abs/1812.04948</a:t>
            </a:r>
            <a:r>
              <a:rPr lang="en-NZ" dirty="0"/>
              <a:t>)</a:t>
            </a:r>
          </a:p>
        </p:txBody>
      </p:sp>
      <p:cxnSp>
        <p:nvCxnSpPr>
          <p:cNvPr id="10" name="Straight Connector 9">
            <a:extLst>
              <a:ext uri="{FF2B5EF4-FFF2-40B4-BE49-F238E27FC236}">
                <a16:creationId xmlns:a16="http://schemas.microsoft.com/office/drawing/2014/main" id="{4CDE27FF-B5C2-4F0E-BDCA-A4CA257D6E49}"/>
              </a:ext>
            </a:extLst>
          </p:cNvPr>
          <p:cNvCxnSpPr>
            <a:cxnSpLocks/>
          </p:cNvCxnSpPr>
          <p:nvPr/>
        </p:nvCxnSpPr>
        <p:spPr>
          <a:xfrm>
            <a:off x="358858" y="1709181"/>
            <a:ext cx="8035336"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79E79C57-C433-4B7F-BB01-3E59EE4528F7}"/>
              </a:ext>
            </a:extLst>
          </p:cNvPr>
          <p:cNvPicPr>
            <a:picLocks noChangeAspect="1"/>
          </p:cNvPicPr>
          <p:nvPr/>
        </p:nvPicPr>
        <p:blipFill>
          <a:blip r:embed="rId5"/>
          <a:stretch>
            <a:fillRect/>
          </a:stretch>
        </p:blipFill>
        <p:spPr>
          <a:xfrm>
            <a:off x="8561961" y="1031666"/>
            <a:ext cx="3438950" cy="4471178"/>
          </a:xfrm>
          <a:prstGeom prst="rect">
            <a:avLst/>
          </a:prstGeom>
        </p:spPr>
      </p:pic>
      <p:pic>
        <p:nvPicPr>
          <p:cNvPr id="9" name="Picture 8">
            <a:extLst>
              <a:ext uri="{FF2B5EF4-FFF2-40B4-BE49-F238E27FC236}">
                <a16:creationId xmlns:a16="http://schemas.microsoft.com/office/drawing/2014/main" id="{0B265100-3818-444A-8481-4A4F486E41EC}"/>
              </a:ext>
            </a:extLst>
          </p:cNvPr>
          <p:cNvPicPr>
            <a:picLocks noChangeAspect="1"/>
          </p:cNvPicPr>
          <p:nvPr/>
        </p:nvPicPr>
        <p:blipFill>
          <a:blip r:embed="rId6"/>
          <a:stretch>
            <a:fillRect/>
          </a:stretch>
        </p:blipFill>
        <p:spPr>
          <a:xfrm>
            <a:off x="5124419" y="1991577"/>
            <a:ext cx="3269775" cy="2891507"/>
          </a:xfrm>
          <a:prstGeom prst="rect">
            <a:avLst/>
          </a:prstGeom>
        </p:spPr>
      </p:pic>
    </p:spTree>
    <p:extLst>
      <p:ext uri="{BB962C8B-B14F-4D97-AF65-F5344CB8AC3E}">
        <p14:creationId xmlns:p14="http://schemas.microsoft.com/office/powerpoint/2010/main" val="30270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animBg="1"/>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ational Beast on Twitter: &quot;The current mass production #pokeball #pokemon  #art #tessellation #doodle #illustration… &quot;">
            <a:extLst>
              <a:ext uri="{FF2B5EF4-FFF2-40B4-BE49-F238E27FC236}">
                <a16:creationId xmlns:a16="http://schemas.microsoft.com/office/drawing/2014/main" id="{1E94D356-7B73-46CA-AEE6-B3A00FF05E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954"/>
          <a:stretch/>
        </p:blipFill>
        <p:spPr bwMode="auto">
          <a:xfrm>
            <a:off x="345988" y="1334330"/>
            <a:ext cx="3424050" cy="4888304"/>
          </a:xfrm>
          <a:prstGeom prst="rect">
            <a:avLst/>
          </a:prstGeom>
          <a:noFill/>
          <a:extLst>
            <a:ext uri="{909E8E84-426E-40DD-AFC4-6F175D3DCCD1}">
              <a14:hiddenFill xmlns:a14="http://schemas.microsoft.com/office/drawing/2010/main">
                <a:solidFill>
                  <a:srgbClr val="FFFFFF"/>
                </a:solidFill>
              </a14:hiddenFill>
            </a:ext>
          </a:extLst>
        </p:spPr>
      </p:pic>
      <p:sp>
        <p:nvSpPr>
          <p:cNvPr id="6" name="Parallelogram 5">
            <a:extLst>
              <a:ext uri="{FF2B5EF4-FFF2-40B4-BE49-F238E27FC236}">
                <a16:creationId xmlns:a16="http://schemas.microsoft.com/office/drawing/2014/main" id="{8A75630B-72D3-4060-98FA-A689D927313A}"/>
              </a:ext>
            </a:extLst>
          </p:cNvPr>
          <p:cNvSpPr/>
          <p:nvPr/>
        </p:nvSpPr>
        <p:spPr>
          <a:xfrm>
            <a:off x="2792710" y="1334330"/>
            <a:ext cx="2241754" cy="4888304"/>
          </a:xfrm>
          <a:prstGeom prst="parallelogram">
            <a:avLst>
              <a:gd name="adj" fmla="val 3815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37" name="Rectangle 36">
            <a:extLst>
              <a:ext uri="{FF2B5EF4-FFF2-40B4-BE49-F238E27FC236}">
                <a16:creationId xmlns:a16="http://schemas.microsoft.com/office/drawing/2014/main" id="{66296174-3FF2-45C8-A59D-AC5C32261556}"/>
              </a:ext>
            </a:extLst>
          </p:cNvPr>
          <p:cNvSpPr/>
          <p:nvPr/>
        </p:nvSpPr>
        <p:spPr>
          <a:xfrm>
            <a:off x="4045666" y="2598543"/>
            <a:ext cx="2181253" cy="149410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72000" bIns="0" rtlCol="0" anchor="t" anchorCtr="0">
            <a:noAutofit/>
          </a:bodyPr>
          <a:lstStyle/>
          <a:p>
            <a:pPr lvl="0" defTabSz="914400">
              <a:spcBef>
                <a:spcPts val="600"/>
              </a:spcBef>
              <a:defRPr/>
            </a:pPr>
            <a:r>
              <a:rPr lang="en-AU" sz="1200" dirty="0">
                <a:solidFill>
                  <a:schemeClr val="tx1"/>
                </a:solidFill>
                <a:ea typeface="Verdana" pitchFamily="34" charset="0"/>
                <a:cs typeface="Calibri" pitchFamily="34" charset="0"/>
              </a:rPr>
              <a:t>A rare approach in the field of Pokémon image generation.</a:t>
            </a:r>
          </a:p>
        </p:txBody>
      </p:sp>
      <p:sp>
        <p:nvSpPr>
          <p:cNvPr id="43" name="Rectangle 42">
            <a:extLst>
              <a:ext uri="{FF2B5EF4-FFF2-40B4-BE49-F238E27FC236}">
                <a16:creationId xmlns:a16="http://schemas.microsoft.com/office/drawing/2014/main" id="{09B02EA6-57D0-43B1-BBA2-D98A5760F920}"/>
              </a:ext>
            </a:extLst>
          </p:cNvPr>
          <p:cNvSpPr/>
          <p:nvPr/>
        </p:nvSpPr>
        <p:spPr>
          <a:xfrm>
            <a:off x="6506806" y="2598543"/>
            <a:ext cx="2181253" cy="149410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72000" bIns="0" rtlCol="0" anchor="t" anchorCtr="0">
            <a:noAutofit/>
          </a:bodyPr>
          <a:lstStyle/>
          <a:p>
            <a:pPr lvl="0" defTabSz="914400">
              <a:spcBef>
                <a:spcPts val="600"/>
              </a:spcBef>
              <a:defRPr/>
            </a:pPr>
            <a:r>
              <a:rPr lang="en-NZ" sz="1200" dirty="0">
                <a:solidFill>
                  <a:schemeClr val="tx1"/>
                </a:solidFill>
                <a:ea typeface="Verdana" pitchFamily="34" charset="0"/>
                <a:cs typeface="Calibri" pitchFamily="34" charset="0"/>
              </a:rPr>
              <a:t>The Generator will learn features of 18 Pokémon types. Pokémon may be multi-type, and we should be able to generate novel combinations.</a:t>
            </a:r>
          </a:p>
        </p:txBody>
      </p:sp>
      <p:sp>
        <p:nvSpPr>
          <p:cNvPr id="44" name="Rectangle 43">
            <a:extLst>
              <a:ext uri="{FF2B5EF4-FFF2-40B4-BE49-F238E27FC236}">
                <a16:creationId xmlns:a16="http://schemas.microsoft.com/office/drawing/2014/main" id="{35F56FEB-1344-4EE8-8AD2-A24AD5752918}"/>
              </a:ext>
            </a:extLst>
          </p:cNvPr>
          <p:cNvSpPr/>
          <p:nvPr/>
        </p:nvSpPr>
        <p:spPr>
          <a:xfrm>
            <a:off x="9038341" y="2598543"/>
            <a:ext cx="2181253" cy="149410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72000" bIns="0" rtlCol="0" anchor="t" anchorCtr="0">
            <a:noAutofit/>
          </a:bodyPr>
          <a:lstStyle/>
          <a:p>
            <a:pPr lvl="0" defTabSz="914400">
              <a:spcBef>
                <a:spcPts val="600"/>
              </a:spcBef>
              <a:defRPr/>
            </a:pPr>
            <a:r>
              <a:rPr lang="en-NZ" sz="1200" dirty="0">
                <a:solidFill>
                  <a:schemeClr val="tx1"/>
                </a:solidFill>
                <a:ea typeface="Verdana" pitchFamily="34" charset="0"/>
                <a:cs typeface="Calibri" pitchFamily="34" charset="0"/>
              </a:rPr>
              <a:t>Wasserstein GANs are an alternative to traditional GAN training that improves the stability of learning with a new loss function</a:t>
            </a:r>
          </a:p>
        </p:txBody>
      </p:sp>
      <p:sp>
        <p:nvSpPr>
          <p:cNvPr id="47" name="Rectangle 46">
            <a:extLst>
              <a:ext uri="{FF2B5EF4-FFF2-40B4-BE49-F238E27FC236}">
                <a16:creationId xmlns:a16="http://schemas.microsoft.com/office/drawing/2014/main" id="{D0B7DB56-E244-416E-8AEA-A9CC324F5D20}"/>
              </a:ext>
            </a:extLst>
          </p:cNvPr>
          <p:cNvSpPr/>
          <p:nvPr/>
        </p:nvSpPr>
        <p:spPr>
          <a:xfrm>
            <a:off x="4045666" y="4691898"/>
            <a:ext cx="2181253" cy="149410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72000" bIns="0" rtlCol="0" anchor="t" anchorCtr="0">
            <a:noAutofit/>
          </a:bodyPr>
          <a:lstStyle/>
          <a:p>
            <a:pPr lvl="0" defTabSz="914400">
              <a:spcBef>
                <a:spcPts val="600"/>
              </a:spcBef>
              <a:defRPr/>
            </a:pPr>
            <a:r>
              <a:rPr lang="en-NZ" sz="1200" dirty="0">
                <a:solidFill>
                  <a:schemeClr val="tx1"/>
                </a:solidFill>
                <a:ea typeface="Verdana" pitchFamily="34" charset="0"/>
                <a:cs typeface="Calibri" pitchFamily="34" charset="0"/>
              </a:rPr>
              <a:t>We may not need to invent the entire wheel.</a:t>
            </a:r>
          </a:p>
        </p:txBody>
      </p:sp>
      <p:sp>
        <p:nvSpPr>
          <p:cNvPr id="51" name="Rectangle 50">
            <a:extLst>
              <a:ext uri="{FF2B5EF4-FFF2-40B4-BE49-F238E27FC236}">
                <a16:creationId xmlns:a16="http://schemas.microsoft.com/office/drawing/2014/main" id="{37C4FB2F-E318-4458-A1E5-6D2DF7E185CE}"/>
              </a:ext>
            </a:extLst>
          </p:cNvPr>
          <p:cNvSpPr/>
          <p:nvPr/>
        </p:nvSpPr>
        <p:spPr>
          <a:xfrm>
            <a:off x="6506806" y="4691898"/>
            <a:ext cx="2181253" cy="1494104"/>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72000" bIns="0" rtlCol="0" anchor="t" anchorCtr="0">
            <a:noAutofit/>
          </a:bodyPr>
          <a:lstStyle/>
          <a:p>
            <a:pPr lvl="0" defTabSz="914400">
              <a:spcBef>
                <a:spcPts val="600"/>
              </a:spcBef>
              <a:defRPr/>
            </a:pPr>
            <a:r>
              <a:rPr lang="en-NZ" sz="1200" dirty="0">
                <a:solidFill>
                  <a:schemeClr val="tx1"/>
                </a:solidFill>
                <a:ea typeface="Verdana" pitchFamily="34" charset="0"/>
                <a:cs typeface="Calibri" pitchFamily="34" charset="0"/>
              </a:rPr>
              <a:t>A smart way to address image-size issues.</a:t>
            </a:r>
          </a:p>
        </p:txBody>
      </p:sp>
      <p:sp>
        <p:nvSpPr>
          <p:cNvPr id="2" name="Title 1">
            <a:extLst>
              <a:ext uri="{FF2B5EF4-FFF2-40B4-BE49-F238E27FC236}">
                <a16:creationId xmlns:a16="http://schemas.microsoft.com/office/drawing/2014/main" id="{A5089F93-EEF5-4310-86A3-2423824DC915}"/>
              </a:ext>
            </a:extLst>
          </p:cNvPr>
          <p:cNvSpPr>
            <a:spLocks noGrp="1"/>
          </p:cNvSpPr>
          <p:nvPr>
            <p:ph type="title"/>
          </p:nvPr>
        </p:nvSpPr>
        <p:spPr>
          <a:xfrm>
            <a:off x="345988" y="365126"/>
            <a:ext cx="10697009" cy="812886"/>
          </a:xfrm>
        </p:spPr>
        <p:txBody>
          <a:bodyPr/>
          <a:lstStyle/>
          <a:p>
            <a:r>
              <a:rPr lang="en-AU" dirty="0"/>
              <a:t>PROJECT FOCUS AREAS</a:t>
            </a:r>
            <a:br>
              <a:rPr lang="en-AU" dirty="0"/>
            </a:br>
            <a:r>
              <a:rPr lang="en-NZ" sz="1400" b="0" dirty="0"/>
              <a:t>Key elements that we SOUGHT TO implement FOR our project</a:t>
            </a:r>
            <a:endParaRPr lang="en-AU" b="0" dirty="0"/>
          </a:p>
        </p:txBody>
      </p:sp>
      <p:sp>
        <p:nvSpPr>
          <p:cNvPr id="15" name="Freeform: Shape 14">
            <a:extLst>
              <a:ext uri="{FF2B5EF4-FFF2-40B4-BE49-F238E27FC236}">
                <a16:creationId xmlns:a16="http://schemas.microsoft.com/office/drawing/2014/main" id="{3F076288-84E9-49B0-A8E3-ECA3BEB2E6AF}"/>
              </a:ext>
            </a:extLst>
          </p:cNvPr>
          <p:cNvSpPr/>
          <p:nvPr/>
        </p:nvSpPr>
        <p:spPr>
          <a:xfrm>
            <a:off x="3597721" y="1334330"/>
            <a:ext cx="8033447" cy="288000"/>
          </a:xfrm>
          <a:custGeom>
            <a:avLst/>
            <a:gdLst>
              <a:gd name="connsiteX0" fmla="*/ 50397 w 8266990"/>
              <a:gd name="connsiteY0" fmla="*/ 0 h 288000"/>
              <a:gd name="connsiteX1" fmla="*/ 8266990 w 8266990"/>
              <a:gd name="connsiteY1" fmla="*/ 0 h 288000"/>
              <a:gd name="connsiteX2" fmla="*/ 8266990 w 8266990"/>
              <a:gd name="connsiteY2" fmla="*/ 288000 h 288000"/>
              <a:gd name="connsiteX3" fmla="*/ 0 w 8266990"/>
              <a:gd name="connsiteY3" fmla="*/ 288000 h 288000"/>
              <a:gd name="connsiteX4" fmla="*/ 50397 w 8266990"/>
              <a:gd name="connsiteY4" fmla="*/ 0 h 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6990" h="288000">
                <a:moveTo>
                  <a:pt x="50397" y="0"/>
                </a:moveTo>
                <a:lnTo>
                  <a:pt x="8266990" y="0"/>
                </a:lnTo>
                <a:lnTo>
                  <a:pt x="8266990" y="288000"/>
                </a:lnTo>
                <a:lnTo>
                  <a:pt x="0" y="288000"/>
                </a:lnTo>
                <a:lnTo>
                  <a:pt x="50397" y="0"/>
                </a:ln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72000" bIns="0" rtlCol="0" anchor="ctr">
            <a:noAutofit/>
          </a:bodyPr>
          <a:lstStyle/>
          <a:p>
            <a:pPr algn="r"/>
            <a:r>
              <a:rPr lang="en-NZ" sz="1200" b="1" dirty="0">
                <a:solidFill>
                  <a:schemeClr val="bg1"/>
                </a:solidFill>
                <a:latin typeface="+mj-lt"/>
              </a:rPr>
              <a:t>BUILDING THE WORLD’S BEST CONDITIONAL POKÉMON GAN</a:t>
            </a:r>
          </a:p>
        </p:txBody>
      </p:sp>
      <p:sp>
        <p:nvSpPr>
          <p:cNvPr id="34" name="Freeform 8">
            <a:extLst>
              <a:ext uri="{FF2B5EF4-FFF2-40B4-BE49-F238E27FC236}">
                <a16:creationId xmlns:a16="http://schemas.microsoft.com/office/drawing/2014/main" id="{928EDB41-3264-46AD-AD88-172A6DC0B63A}"/>
              </a:ext>
            </a:extLst>
          </p:cNvPr>
          <p:cNvSpPr/>
          <p:nvPr/>
        </p:nvSpPr>
        <p:spPr>
          <a:xfrm>
            <a:off x="9095825" y="2128819"/>
            <a:ext cx="2020653" cy="432000"/>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marR="0" lvl="0" indent="0" defTabSz="2489200" rtl="0" eaLnBrk="1" fontAlgn="auto" latinLnBrk="0" hangingPunct="1">
              <a:lnSpc>
                <a:spcPct val="90000"/>
              </a:lnSpc>
              <a:buClrTx/>
              <a:buSzTx/>
              <a:buFontTx/>
              <a:buNone/>
              <a:tabLst/>
              <a:defRPr/>
            </a:pPr>
            <a:r>
              <a:rPr kumimoji="0" lang="en-AU" sz="1200" b="1" i="0" u="none" strike="noStrike" kern="1200" cap="none" normalizeH="0" baseline="0" noProof="0" dirty="0">
                <a:ln>
                  <a:noFill/>
                </a:ln>
                <a:solidFill>
                  <a:schemeClr val="tx1"/>
                </a:solidFill>
                <a:effectLst/>
                <a:uLnTx/>
                <a:uFillTx/>
                <a:latin typeface="Calibri"/>
                <a:ea typeface="+mn-ea"/>
                <a:cs typeface="+mn-cs"/>
              </a:rPr>
              <a:t>IMPLEMENT A WGAN</a:t>
            </a:r>
          </a:p>
        </p:txBody>
      </p:sp>
      <p:sp>
        <p:nvSpPr>
          <p:cNvPr id="36" name="Freeform 6">
            <a:extLst>
              <a:ext uri="{FF2B5EF4-FFF2-40B4-BE49-F238E27FC236}">
                <a16:creationId xmlns:a16="http://schemas.microsoft.com/office/drawing/2014/main" id="{6E5836C3-8507-4341-BE07-43B917848E29}"/>
              </a:ext>
            </a:extLst>
          </p:cNvPr>
          <p:cNvSpPr/>
          <p:nvPr/>
        </p:nvSpPr>
        <p:spPr>
          <a:xfrm>
            <a:off x="6569744" y="2128819"/>
            <a:ext cx="2118315" cy="432000"/>
          </a:xfrm>
          <a:prstGeom prst="rect">
            <a:avLst/>
          </a:prstGeom>
          <a:noFill/>
          <a:ln w="9525">
            <a:noFill/>
            <a:prstDash val="dash"/>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marR="0" lvl="0" indent="0" defTabSz="2489200" rtl="0" eaLnBrk="1" fontAlgn="auto" latinLnBrk="0" hangingPunct="1">
              <a:lnSpc>
                <a:spcPct val="90000"/>
              </a:lnSpc>
              <a:buClrTx/>
              <a:buSzTx/>
              <a:buFontTx/>
              <a:buNone/>
              <a:tabLst/>
              <a:defRPr/>
            </a:pPr>
            <a:r>
              <a:rPr lang="en-AU" sz="1200" b="1" dirty="0">
                <a:solidFill>
                  <a:schemeClr val="tx1"/>
                </a:solidFill>
                <a:latin typeface="Calibri"/>
              </a:rPr>
              <a:t>CONDITION ON TYPE</a:t>
            </a:r>
            <a:endParaRPr kumimoji="0" lang="en-AU" sz="1200" b="1" i="0" u="none" strike="noStrike" kern="1200" cap="none" normalizeH="0" baseline="0" noProof="0" dirty="0">
              <a:ln>
                <a:noFill/>
              </a:ln>
              <a:solidFill>
                <a:schemeClr val="tx1"/>
              </a:solidFill>
              <a:effectLst/>
              <a:uLnTx/>
              <a:uFillTx/>
              <a:latin typeface="Calibri"/>
              <a:ea typeface="+mn-ea"/>
              <a:cs typeface="+mn-cs"/>
            </a:endParaRPr>
          </a:p>
        </p:txBody>
      </p:sp>
      <p:sp>
        <p:nvSpPr>
          <p:cNvPr id="38" name="Freeform 14">
            <a:extLst>
              <a:ext uri="{FF2B5EF4-FFF2-40B4-BE49-F238E27FC236}">
                <a16:creationId xmlns:a16="http://schemas.microsoft.com/office/drawing/2014/main" id="{713DD5A2-0A5D-480D-9423-E3A5FD691EB0}"/>
              </a:ext>
            </a:extLst>
          </p:cNvPr>
          <p:cNvSpPr/>
          <p:nvPr/>
        </p:nvSpPr>
        <p:spPr>
          <a:xfrm>
            <a:off x="4045667" y="2128819"/>
            <a:ext cx="1938573" cy="432000"/>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marR="0" lvl="0" indent="0" defTabSz="2489200" rtl="0" eaLnBrk="1" fontAlgn="auto" latinLnBrk="0" hangingPunct="1">
              <a:lnSpc>
                <a:spcPct val="90000"/>
              </a:lnSpc>
              <a:buClrTx/>
              <a:buSzTx/>
              <a:buFontTx/>
              <a:buNone/>
              <a:tabLst/>
              <a:defRPr/>
            </a:pPr>
            <a:r>
              <a:rPr lang="en-AU" sz="1200" b="1" dirty="0">
                <a:solidFill>
                  <a:schemeClr val="tx1"/>
                </a:solidFill>
                <a:latin typeface="Calibri"/>
              </a:rPr>
              <a:t>APPLY A CONDITIONAL GAN TO A POKEMON DATASET</a:t>
            </a:r>
            <a:endParaRPr kumimoji="0" lang="en-AU" sz="1200" b="1" i="0" u="none" strike="noStrike" kern="1200" cap="none" normalizeH="0" baseline="0" noProof="0" dirty="0">
              <a:ln>
                <a:noFill/>
              </a:ln>
              <a:solidFill>
                <a:schemeClr val="tx1"/>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116E7A2B-3583-4E34-91DF-EFA1961AB507}"/>
              </a:ext>
            </a:extLst>
          </p:cNvPr>
          <p:cNvCxnSpPr>
            <a:cxnSpLocks/>
            <a:endCxn id="15" idx="0"/>
          </p:cNvCxnSpPr>
          <p:nvPr/>
        </p:nvCxnSpPr>
        <p:spPr>
          <a:xfrm flipV="1">
            <a:off x="2792710" y="1334330"/>
            <a:ext cx="853984" cy="4888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804F822-EB9C-476B-A910-1545E9B34420}"/>
              </a:ext>
            </a:extLst>
          </p:cNvPr>
          <p:cNvSpPr txBox="1"/>
          <p:nvPr/>
        </p:nvSpPr>
        <p:spPr>
          <a:xfrm>
            <a:off x="4043275" y="3677149"/>
            <a:ext cx="2016644" cy="415498"/>
          </a:xfrm>
          <a:prstGeom prst="rect">
            <a:avLst/>
          </a:prstGeom>
          <a:noFill/>
        </p:spPr>
        <p:txBody>
          <a:bodyPr wrap="square">
            <a:spAutoFit/>
          </a:bodyPr>
          <a:lstStyle/>
          <a:p>
            <a:pPr lvl="0" defTabSz="914400">
              <a:spcBef>
                <a:spcPts val="600"/>
              </a:spcBef>
              <a:defRPr/>
            </a:pPr>
            <a:r>
              <a:rPr lang="en-AU" sz="1050" i="1" dirty="0">
                <a:solidFill>
                  <a:schemeClr val="tx1"/>
                </a:solidFill>
                <a:ea typeface="Verdana" pitchFamily="34" charset="0"/>
                <a:cs typeface="Calibri" pitchFamily="34" charset="0"/>
              </a:rPr>
              <a:t>Building on this paper:</a:t>
            </a:r>
            <a:br>
              <a:rPr lang="en-AU" sz="1050" i="1" dirty="0">
                <a:solidFill>
                  <a:schemeClr val="tx1"/>
                </a:solidFill>
                <a:ea typeface="Verdana" pitchFamily="34" charset="0"/>
                <a:cs typeface="Calibri" pitchFamily="34" charset="0"/>
              </a:rPr>
            </a:br>
            <a:r>
              <a:rPr lang="en-AU" sz="1050" i="1" dirty="0">
                <a:solidFill>
                  <a:schemeClr val="tx1"/>
                </a:solidFill>
                <a:ea typeface="Verdana" pitchFamily="34" charset="0"/>
                <a:cs typeface="Calibri" pitchFamily="34" charset="0"/>
              </a:rPr>
              <a:t>https://arxiv.org/abs/1411.1784</a:t>
            </a:r>
          </a:p>
        </p:txBody>
      </p:sp>
      <p:sp>
        <p:nvSpPr>
          <p:cNvPr id="39" name="TextBox 38">
            <a:extLst>
              <a:ext uri="{FF2B5EF4-FFF2-40B4-BE49-F238E27FC236}">
                <a16:creationId xmlns:a16="http://schemas.microsoft.com/office/drawing/2014/main" id="{90843507-FC8F-459E-A2DC-F50D2561394B}"/>
              </a:ext>
            </a:extLst>
          </p:cNvPr>
          <p:cNvSpPr txBox="1"/>
          <p:nvPr/>
        </p:nvSpPr>
        <p:spPr>
          <a:xfrm>
            <a:off x="9033216" y="3677149"/>
            <a:ext cx="2241754" cy="415498"/>
          </a:xfrm>
          <a:prstGeom prst="rect">
            <a:avLst/>
          </a:prstGeom>
          <a:noFill/>
        </p:spPr>
        <p:txBody>
          <a:bodyPr wrap="square">
            <a:spAutoFit/>
          </a:bodyPr>
          <a:lstStyle/>
          <a:p>
            <a:pPr lvl="0" defTabSz="914400">
              <a:spcBef>
                <a:spcPts val="600"/>
              </a:spcBef>
              <a:defRPr/>
            </a:pPr>
            <a:r>
              <a:rPr lang="en-AU" sz="1050" i="1" dirty="0">
                <a:solidFill>
                  <a:schemeClr val="tx1"/>
                </a:solidFill>
                <a:ea typeface="Verdana" pitchFamily="34" charset="0"/>
                <a:cs typeface="Calibri" pitchFamily="34" charset="0"/>
              </a:rPr>
              <a:t>With reference to this paper:</a:t>
            </a:r>
            <a:br>
              <a:rPr lang="en-AU" sz="1050" i="1" dirty="0">
                <a:solidFill>
                  <a:schemeClr val="tx1"/>
                </a:solidFill>
                <a:ea typeface="Verdana" pitchFamily="34" charset="0"/>
                <a:cs typeface="Calibri" pitchFamily="34" charset="0"/>
              </a:rPr>
            </a:br>
            <a:r>
              <a:rPr lang="en-AU" sz="1050" i="1" dirty="0">
                <a:ea typeface="Verdana" pitchFamily="34" charset="0"/>
                <a:cs typeface="Calibri" pitchFamily="34" charset="0"/>
              </a:rPr>
              <a:t>https://arxiv.org/pdf/1704.00028</a:t>
            </a:r>
            <a:endParaRPr lang="en-AU" sz="1050" i="1" dirty="0">
              <a:solidFill>
                <a:schemeClr val="tx1"/>
              </a:solidFill>
              <a:ea typeface="Verdana" pitchFamily="34" charset="0"/>
              <a:cs typeface="Calibri" pitchFamily="34" charset="0"/>
            </a:endParaRPr>
          </a:p>
        </p:txBody>
      </p:sp>
      <p:sp>
        <p:nvSpPr>
          <p:cNvPr id="46" name="Freeform 6">
            <a:extLst>
              <a:ext uri="{FF2B5EF4-FFF2-40B4-BE49-F238E27FC236}">
                <a16:creationId xmlns:a16="http://schemas.microsoft.com/office/drawing/2014/main" id="{DA957CBC-11D3-48CC-A776-3FCBFDE1F4F4}"/>
              </a:ext>
            </a:extLst>
          </p:cNvPr>
          <p:cNvSpPr/>
          <p:nvPr/>
        </p:nvSpPr>
        <p:spPr>
          <a:xfrm>
            <a:off x="6569744" y="4222174"/>
            <a:ext cx="2118315" cy="432000"/>
          </a:xfrm>
          <a:prstGeom prst="rect">
            <a:avLst/>
          </a:prstGeom>
          <a:noFill/>
          <a:ln w="9525">
            <a:noFill/>
            <a:prstDash val="dash"/>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marR="0" lvl="0" indent="0" defTabSz="2489200" rtl="0" eaLnBrk="1" fontAlgn="auto" latinLnBrk="0" hangingPunct="1">
              <a:lnSpc>
                <a:spcPct val="90000"/>
              </a:lnSpc>
              <a:buClrTx/>
              <a:buSzTx/>
              <a:buFontTx/>
              <a:buNone/>
              <a:tabLst/>
              <a:defRPr/>
            </a:pPr>
            <a:r>
              <a:rPr lang="en-AU" sz="1200" b="1" dirty="0">
                <a:solidFill>
                  <a:schemeClr val="tx1"/>
                </a:solidFill>
                <a:latin typeface="Calibri"/>
              </a:rPr>
              <a:t>UP &amp; DOWN SAMPLING</a:t>
            </a:r>
          </a:p>
        </p:txBody>
      </p:sp>
      <p:sp>
        <p:nvSpPr>
          <p:cNvPr id="48" name="Freeform 14">
            <a:extLst>
              <a:ext uri="{FF2B5EF4-FFF2-40B4-BE49-F238E27FC236}">
                <a16:creationId xmlns:a16="http://schemas.microsoft.com/office/drawing/2014/main" id="{0EF58D86-B432-4A6F-9611-F100C10D7D18}"/>
              </a:ext>
            </a:extLst>
          </p:cNvPr>
          <p:cNvSpPr/>
          <p:nvPr/>
        </p:nvSpPr>
        <p:spPr>
          <a:xfrm>
            <a:off x="4045667" y="4222174"/>
            <a:ext cx="1938573" cy="432000"/>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marL="0" marR="0" lvl="0" indent="0" defTabSz="2489200" rtl="0" eaLnBrk="1" fontAlgn="auto" latinLnBrk="0" hangingPunct="1">
              <a:lnSpc>
                <a:spcPct val="90000"/>
              </a:lnSpc>
              <a:buClrTx/>
              <a:buSzTx/>
              <a:buFontTx/>
              <a:buNone/>
              <a:tabLst/>
              <a:defRPr/>
            </a:pPr>
            <a:r>
              <a:rPr lang="en-AU" sz="1200" b="1" dirty="0">
                <a:solidFill>
                  <a:schemeClr val="tx1"/>
                </a:solidFill>
                <a:latin typeface="Calibri"/>
              </a:rPr>
              <a:t>APPLY TRANSER LEARNING</a:t>
            </a:r>
          </a:p>
        </p:txBody>
      </p:sp>
      <p:sp>
        <p:nvSpPr>
          <p:cNvPr id="49" name="TextBox 48">
            <a:extLst>
              <a:ext uri="{FF2B5EF4-FFF2-40B4-BE49-F238E27FC236}">
                <a16:creationId xmlns:a16="http://schemas.microsoft.com/office/drawing/2014/main" id="{044EAB60-D77F-4253-B160-A8F17551EBB7}"/>
              </a:ext>
            </a:extLst>
          </p:cNvPr>
          <p:cNvSpPr txBox="1"/>
          <p:nvPr/>
        </p:nvSpPr>
        <p:spPr>
          <a:xfrm>
            <a:off x="4043274" y="5770504"/>
            <a:ext cx="2050141" cy="415498"/>
          </a:xfrm>
          <a:prstGeom prst="rect">
            <a:avLst/>
          </a:prstGeom>
          <a:noFill/>
        </p:spPr>
        <p:txBody>
          <a:bodyPr wrap="square">
            <a:spAutoFit/>
          </a:bodyPr>
          <a:lstStyle/>
          <a:p>
            <a:pPr lvl="0" defTabSz="914400">
              <a:spcBef>
                <a:spcPts val="600"/>
              </a:spcBef>
              <a:defRPr/>
            </a:pPr>
            <a:r>
              <a:rPr lang="en-AU" sz="1050" i="1" dirty="0">
                <a:solidFill>
                  <a:schemeClr val="tx1"/>
                </a:solidFill>
                <a:ea typeface="Verdana" pitchFamily="34" charset="0"/>
                <a:cs typeface="Calibri" pitchFamily="34" charset="0"/>
              </a:rPr>
              <a:t>With reference to this paper:</a:t>
            </a:r>
            <a:br>
              <a:rPr lang="en-AU" sz="1050" i="1" dirty="0">
                <a:solidFill>
                  <a:schemeClr val="tx1"/>
                </a:solidFill>
                <a:ea typeface="Verdana" pitchFamily="34" charset="0"/>
                <a:cs typeface="Calibri" pitchFamily="34" charset="0"/>
              </a:rPr>
            </a:br>
            <a:r>
              <a:rPr lang="en-AU" sz="1050" i="1" dirty="0">
                <a:ea typeface="Verdana" pitchFamily="34" charset="0"/>
                <a:cs typeface="Calibri" pitchFamily="34" charset="0"/>
              </a:rPr>
              <a:t>https://arxiv.org/abs/1812.04948</a:t>
            </a:r>
            <a:endParaRPr lang="en-AU" sz="1050" i="1" dirty="0">
              <a:solidFill>
                <a:schemeClr val="tx1"/>
              </a:solidFill>
              <a:ea typeface="Verdana" pitchFamily="34" charset="0"/>
              <a:cs typeface="Calibri" pitchFamily="34" charset="0"/>
            </a:endParaRPr>
          </a:p>
        </p:txBody>
      </p:sp>
      <p:sp>
        <p:nvSpPr>
          <p:cNvPr id="53" name="TextBox 52">
            <a:extLst>
              <a:ext uri="{FF2B5EF4-FFF2-40B4-BE49-F238E27FC236}">
                <a16:creationId xmlns:a16="http://schemas.microsoft.com/office/drawing/2014/main" id="{E4864211-4694-46ED-A263-43A5DF06A416}"/>
              </a:ext>
            </a:extLst>
          </p:cNvPr>
          <p:cNvSpPr txBox="1"/>
          <p:nvPr/>
        </p:nvSpPr>
        <p:spPr>
          <a:xfrm>
            <a:off x="6502546" y="5770504"/>
            <a:ext cx="2042761" cy="415498"/>
          </a:xfrm>
          <a:prstGeom prst="rect">
            <a:avLst/>
          </a:prstGeom>
          <a:noFill/>
        </p:spPr>
        <p:txBody>
          <a:bodyPr wrap="square">
            <a:spAutoFit/>
          </a:bodyPr>
          <a:lstStyle/>
          <a:p>
            <a:pPr lvl="0" defTabSz="914400">
              <a:spcBef>
                <a:spcPts val="600"/>
              </a:spcBef>
              <a:defRPr/>
            </a:pPr>
            <a:r>
              <a:rPr lang="en-AU" sz="1050" i="1" dirty="0">
                <a:solidFill>
                  <a:schemeClr val="tx1"/>
                </a:solidFill>
                <a:ea typeface="Verdana" pitchFamily="34" charset="0"/>
                <a:cs typeface="Calibri" pitchFamily="34" charset="0"/>
              </a:rPr>
              <a:t>With reference to this paper:</a:t>
            </a:r>
            <a:br>
              <a:rPr lang="en-AU" sz="1050" i="1" dirty="0">
                <a:solidFill>
                  <a:schemeClr val="tx1"/>
                </a:solidFill>
                <a:ea typeface="Verdana" pitchFamily="34" charset="0"/>
                <a:cs typeface="Calibri" pitchFamily="34" charset="0"/>
              </a:rPr>
            </a:br>
            <a:r>
              <a:rPr lang="en-AU" sz="1050" i="1" dirty="0">
                <a:ea typeface="Verdana" pitchFamily="34" charset="0"/>
                <a:cs typeface="Calibri" pitchFamily="34" charset="0"/>
              </a:rPr>
              <a:t>https://arxiv.org/abs/1612.03242</a:t>
            </a:r>
            <a:endParaRPr lang="en-AU" sz="1050" i="1" dirty="0">
              <a:solidFill>
                <a:schemeClr val="tx1"/>
              </a:solidFill>
              <a:ea typeface="Verdana" pitchFamily="34" charset="0"/>
              <a:cs typeface="Calibri" pitchFamily="34" charset="0"/>
            </a:endParaRPr>
          </a:p>
        </p:txBody>
      </p:sp>
    </p:spTree>
    <p:extLst>
      <p:ext uri="{BB962C8B-B14F-4D97-AF65-F5344CB8AC3E}">
        <p14:creationId xmlns:p14="http://schemas.microsoft.com/office/powerpoint/2010/main" val="164456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animBg="1"/>
      <p:bldP spid="44" grpId="0" animBg="1"/>
      <p:bldP spid="47" grpId="0" animBg="1"/>
      <p:bldP spid="51" grpId="0" animBg="1"/>
      <p:bldP spid="34" grpId="0"/>
      <p:bldP spid="36" grpId="0"/>
      <p:bldP spid="38" grpId="0"/>
      <p:bldP spid="31" grpId="0"/>
      <p:bldP spid="39" grpId="0"/>
      <p:bldP spid="46" grpId="0"/>
      <p:bldP spid="48" grpId="0"/>
      <p:bldP spid="49" grpId="0"/>
      <p:bldP spid="5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1AA033-E7D5-484C-9AD2-6572A854BAA4}"/>
              </a:ext>
            </a:extLst>
          </p:cNvPr>
          <p:cNvSpPr>
            <a:spLocks noGrp="1"/>
          </p:cNvSpPr>
          <p:nvPr>
            <p:ph type="body" sz="quarter" idx="11"/>
          </p:nvPr>
        </p:nvSpPr>
        <p:spPr/>
        <p:txBody>
          <a:bodyPr/>
          <a:lstStyle/>
          <a:p>
            <a:r>
              <a:rPr lang="en-NZ" dirty="0"/>
              <a:t>OUR DATA</a:t>
            </a:r>
          </a:p>
        </p:txBody>
      </p:sp>
      <p:sp>
        <p:nvSpPr>
          <p:cNvPr id="4" name="Text Placeholder 3">
            <a:extLst>
              <a:ext uri="{FF2B5EF4-FFF2-40B4-BE49-F238E27FC236}">
                <a16:creationId xmlns:a16="http://schemas.microsoft.com/office/drawing/2014/main" id="{6EBC5130-D4B0-4816-9FB3-22638AF1680D}"/>
              </a:ext>
            </a:extLst>
          </p:cNvPr>
          <p:cNvSpPr>
            <a:spLocks noGrp="1"/>
          </p:cNvSpPr>
          <p:nvPr>
            <p:ph type="body" sz="quarter" idx="12"/>
          </p:nvPr>
        </p:nvSpPr>
        <p:spPr/>
        <p:txBody>
          <a:bodyPr/>
          <a:lstStyle/>
          <a:p>
            <a:r>
              <a:rPr lang="en-NZ" dirty="0"/>
              <a:t>SECTION 2</a:t>
            </a:r>
          </a:p>
        </p:txBody>
      </p:sp>
    </p:spTree>
    <p:extLst>
      <p:ext uri="{BB962C8B-B14F-4D97-AF65-F5344CB8AC3E}">
        <p14:creationId xmlns:p14="http://schemas.microsoft.com/office/powerpoint/2010/main" val="3700567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F987-1997-4879-8670-EB1D572DD2A7}"/>
              </a:ext>
            </a:extLst>
          </p:cNvPr>
          <p:cNvSpPr>
            <a:spLocks noGrp="1"/>
          </p:cNvSpPr>
          <p:nvPr>
            <p:ph type="title"/>
          </p:nvPr>
        </p:nvSpPr>
        <p:spPr/>
        <p:txBody>
          <a:bodyPr/>
          <a:lstStyle/>
          <a:p>
            <a:r>
              <a:rPr lang="en-NZ" dirty="0"/>
              <a:t>OUR TRAINING DATA</a:t>
            </a:r>
          </a:p>
        </p:txBody>
      </p:sp>
      <p:sp>
        <p:nvSpPr>
          <p:cNvPr id="3" name="Content Placeholder 2">
            <a:extLst>
              <a:ext uri="{FF2B5EF4-FFF2-40B4-BE49-F238E27FC236}">
                <a16:creationId xmlns:a16="http://schemas.microsoft.com/office/drawing/2014/main" id="{0C42ED0A-E406-4C26-B3DB-D0DF17B96973}"/>
              </a:ext>
            </a:extLst>
          </p:cNvPr>
          <p:cNvSpPr>
            <a:spLocks noGrp="1"/>
          </p:cNvSpPr>
          <p:nvPr>
            <p:ph idx="10"/>
          </p:nvPr>
        </p:nvSpPr>
        <p:spPr>
          <a:xfrm>
            <a:off x="345989" y="1064740"/>
            <a:ext cx="11500022" cy="4904259"/>
          </a:xfrm>
        </p:spPr>
        <p:txBody>
          <a:bodyPr/>
          <a:lstStyle/>
          <a:p>
            <a:r>
              <a:rPr lang="en-NZ" sz="1800" dirty="0"/>
              <a:t>819 Pokémon images taken from Kaggle:</a:t>
            </a:r>
          </a:p>
          <a:p>
            <a:pPr lvl="1"/>
            <a:r>
              <a:rPr lang="en-NZ" sz="1100" dirty="0"/>
              <a:t>Generations I, II, III, IV, V, VI</a:t>
            </a:r>
          </a:p>
          <a:p>
            <a:pPr lvl="1"/>
            <a:r>
              <a:rPr lang="en-NZ" sz="1100" dirty="0"/>
              <a:t>256x256 images with transparent backgrounds</a:t>
            </a:r>
          </a:p>
          <a:p>
            <a:pPr lvl="1"/>
            <a:r>
              <a:rPr lang="en-NZ" sz="1100" dirty="0">
                <a:hlinkClick r:id="rId2"/>
              </a:rPr>
              <a:t>https://www.kaggle.com/kvpratama/pokemon-images-dataset</a:t>
            </a:r>
            <a:endParaRPr lang="en-NZ" sz="1100" dirty="0"/>
          </a:p>
          <a:p>
            <a:r>
              <a:rPr lang="en-NZ" sz="1800" dirty="0"/>
              <a:t>We manually annotated Pokémon type for each image using lists from Wikipedia:</a:t>
            </a:r>
          </a:p>
          <a:p>
            <a:pPr lvl="1"/>
            <a:r>
              <a:rPr lang="en-NZ" sz="1100" dirty="0">
                <a:hlinkClick r:id="rId3"/>
              </a:rPr>
              <a:t>https://en.wikipedia.org/wiki/List_of_generation_I_Pok%C3%A9mon</a:t>
            </a:r>
            <a:endParaRPr lang="en-NZ" sz="1100" dirty="0"/>
          </a:p>
          <a:p>
            <a:pPr lvl="1"/>
            <a:r>
              <a:rPr lang="en-NZ" sz="1100" dirty="0">
                <a:hlinkClick r:id="rId4"/>
              </a:rPr>
              <a:t>https://en.wikipedia.org/wiki/List_of_generation_II_Pok%C3%A9mon</a:t>
            </a:r>
            <a:endParaRPr lang="en-NZ" sz="1100" dirty="0"/>
          </a:p>
          <a:p>
            <a:pPr lvl="1"/>
            <a:r>
              <a:rPr lang="en-NZ" sz="1100" dirty="0">
                <a:hlinkClick r:id="rId5"/>
              </a:rPr>
              <a:t>https://en.wikipedia.org/wiki/List_of_generation_III_Pok%C3%A9mon</a:t>
            </a:r>
            <a:endParaRPr lang="en-NZ" sz="1100" dirty="0"/>
          </a:p>
          <a:p>
            <a:pPr lvl="1"/>
            <a:r>
              <a:rPr lang="en-NZ" sz="1100" dirty="0">
                <a:hlinkClick r:id="rId6"/>
              </a:rPr>
              <a:t>https://en.wikipedia.org/wiki/List_of_generation_IV_Pok%C3%A9mon</a:t>
            </a:r>
            <a:endParaRPr lang="en-NZ" sz="1100" dirty="0"/>
          </a:p>
          <a:p>
            <a:pPr lvl="1"/>
            <a:r>
              <a:rPr lang="en-NZ" sz="1100" dirty="0">
                <a:hlinkClick r:id="rId7"/>
              </a:rPr>
              <a:t>https://en.wikipedia.org/wiki/List_of_generation_V_Pok%C3%A9mon</a:t>
            </a:r>
            <a:endParaRPr lang="en-NZ" sz="1100" dirty="0"/>
          </a:p>
          <a:p>
            <a:pPr lvl="1"/>
            <a:r>
              <a:rPr lang="en-NZ" sz="1100" dirty="0">
                <a:hlinkClick r:id="rId8"/>
              </a:rPr>
              <a:t>https://en.wikipedia.org/wiki/List_of_generation_VI_Pok%C3%A9mon</a:t>
            </a:r>
            <a:endParaRPr lang="en-NZ" sz="1100" dirty="0"/>
          </a:p>
          <a:p>
            <a:r>
              <a:rPr lang="en-NZ" sz="1800" dirty="0"/>
              <a:t>18 Pokémon types:</a:t>
            </a:r>
          </a:p>
          <a:p>
            <a:pPr lvl="1"/>
            <a:r>
              <a:rPr lang="en-NZ" sz="1100" dirty="0"/>
              <a:t>Each Pokémon can have up to two type labels</a:t>
            </a:r>
          </a:p>
          <a:p>
            <a:r>
              <a:rPr lang="en-NZ" sz="1800" dirty="0"/>
              <a:t>Horizontal-flip data augmentation applied</a:t>
            </a:r>
          </a:p>
          <a:p>
            <a:pPr lvl="1"/>
            <a:r>
              <a:rPr lang="en-NZ" sz="1100" dirty="0"/>
              <a:t>This effectively doubles our training data to 1,638 images</a:t>
            </a:r>
          </a:p>
          <a:p>
            <a:pPr lvl="1"/>
            <a:endParaRPr lang="en-NZ" sz="1100" dirty="0"/>
          </a:p>
          <a:p>
            <a:pPr lvl="1"/>
            <a:endParaRPr lang="en-NZ" sz="1100" dirty="0"/>
          </a:p>
          <a:p>
            <a:pPr lvl="1"/>
            <a:endParaRPr lang="en-NZ" sz="1100" dirty="0"/>
          </a:p>
          <a:p>
            <a:pPr lvl="1"/>
            <a:endParaRPr lang="en-NZ" sz="1100" dirty="0"/>
          </a:p>
          <a:p>
            <a:pPr lvl="1"/>
            <a:endParaRPr lang="en-NZ" sz="1100" dirty="0"/>
          </a:p>
          <a:p>
            <a:pPr lvl="1"/>
            <a:endParaRPr lang="en-NZ" sz="1100" dirty="0"/>
          </a:p>
          <a:p>
            <a:r>
              <a:rPr lang="en-NZ" sz="1800" dirty="0"/>
              <a:t>Rotation data augmentation applied</a:t>
            </a:r>
          </a:p>
          <a:p>
            <a:pPr lvl="1"/>
            <a:r>
              <a:rPr lang="en-NZ" sz="1100" dirty="0"/>
              <a:t>Random rotation in the range [-10, 10] degrees</a:t>
            </a:r>
          </a:p>
          <a:p>
            <a:pPr lvl="1"/>
            <a:endParaRPr lang="en-NZ" sz="1100" dirty="0"/>
          </a:p>
        </p:txBody>
      </p:sp>
      <p:pic>
        <p:nvPicPr>
          <p:cNvPr id="5" name="Picture 4" descr="A picture containing drawing&#10;&#10;Description automatically generated">
            <a:extLst>
              <a:ext uri="{FF2B5EF4-FFF2-40B4-BE49-F238E27FC236}">
                <a16:creationId xmlns:a16="http://schemas.microsoft.com/office/drawing/2014/main" id="{D9D4CB9D-E91F-45E7-914C-D2E9E9C3F3A1}"/>
              </a:ext>
            </a:extLst>
          </p:cNvPr>
          <p:cNvPicPr>
            <a:picLocks noChangeAspect="1"/>
          </p:cNvPicPr>
          <p:nvPr/>
        </p:nvPicPr>
        <p:blipFill>
          <a:blip r:embed="rId9"/>
          <a:stretch>
            <a:fillRect/>
          </a:stretch>
        </p:blipFill>
        <p:spPr>
          <a:xfrm>
            <a:off x="581148" y="4073232"/>
            <a:ext cx="811479" cy="811479"/>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9030FD1C-3D65-482E-9DB0-E6CBD0817AB2}"/>
              </a:ext>
            </a:extLst>
          </p:cNvPr>
          <p:cNvPicPr>
            <a:picLocks noChangeAspect="1"/>
          </p:cNvPicPr>
          <p:nvPr/>
        </p:nvPicPr>
        <p:blipFill>
          <a:blip r:embed="rId9"/>
          <a:stretch>
            <a:fillRect/>
          </a:stretch>
        </p:blipFill>
        <p:spPr>
          <a:xfrm flipH="1">
            <a:off x="2128008" y="4073232"/>
            <a:ext cx="811479" cy="811479"/>
          </a:xfrm>
          <a:prstGeom prst="rect">
            <a:avLst/>
          </a:prstGeom>
        </p:spPr>
      </p:pic>
      <p:cxnSp>
        <p:nvCxnSpPr>
          <p:cNvPr id="8" name="Straight Arrow Connector 7">
            <a:extLst>
              <a:ext uri="{FF2B5EF4-FFF2-40B4-BE49-F238E27FC236}">
                <a16:creationId xmlns:a16="http://schemas.microsoft.com/office/drawing/2014/main" id="{6FE71BC8-CF86-47F1-8403-158162FB6758}"/>
              </a:ext>
            </a:extLst>
          </p:cNvPr>
          <p:cNvCxnSpPr/>
          <p:nvPr/>
        </p:nvCxnSpPr>
        <p:spPr>
          <a:xfrm>
            <a:off x="1524000" y="4478971"/>
            <a:ext cx="4648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drawing&#10;&#10;Description automatically generated">
            <a:extLst>
              <a:ext uri="{FF2B5EF4-FFF2-40B4-BE49-F238E27FC236}">
                <a16:creationId xmlns:a16="http://schemas.microsoft.com/office/drawing/2014/main" id="{FED3D061-F561-4395-BC81-1FD8CBA9A2E3}"/>
              </a:ext>
            </a:extLst>
          </p:cNvPr>
          <p:cNvPicPr>
            <a:picLocks noChangeAspect="1"/>
          </p:cNvPicPr>
          <p:nvPr/>
        </p:nvPicPr>
        <p:blipFill>
          <a:blip r:embed="rId9"/>
          <a:stretch>
            <a:fillRect/>
          </a:stretch>
        </p:blipFill>
        <p:spPr>
          <a:xfrm>
            <a:off x="581148" y="5526187"/>
            <a:ext cx="811479" cy="811479"/>
          </a:xfrm>
          <a:prstGeom prst="rect">
            <a:avLst/>
          </a:prstGeom>
        </p:spPr>
      </p:pic>
      <p:cxnSp>
        <p:nvCxnSpPr>
          <p:cNvPr id="10" name="Straight Arrow Connector 9">
            <a:extLst>
              <a:ext uri="{FF2B5EF4-FFF2-40B4-BE49-F238E27FC236}">
                <a16:creationId xmlns:a16="http://schemas.microsoft.com/office/drawing/2014/main" id="{F3413EA7-D746-4F14-AB7C-5009670581B6}"/>
              </a:ext>
            </a:extLst>
          </p:cNvPr>
          <p:cNvCxnSpPr/>
          <p:nvPr/>
        </p:nvCxnSpPr>
        <p:spPr>
          <a:xfrm>
            <a:off x="1524000" y="5931926"/>
            <a:ext cx="46482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icture containing drawing&#10;&#10;Description automatically generated">
            <a:extLst>
              <a:ext uri="{FF2B5EF4-FFF2-40B4-BE49-F238E27FC236}">
                <a16:creationId xmlns:a16="http://schemas.microsoft.com/office/drawing/2014/main" id="{34C66D02-A75F-4367-BC10-91909AD6F42C}"/>
              </a:ext>
            </a:extLst>
          </p:cNvPr>
          <p:cNvPicPr>
            <a:picLocks noChangeAspect="1"/>
          </p:cNvPicPr>
          <p:nvPr/>
        </p:nvPicPr>
        <p:blipFill>
          <a:blip r:embed="rId9"/>
          <a:stretch>
            <a:fillRect/>
          </a:stretch>
        </p:blipFill>
        <p:spPr>
          <a:xfrm rot="-600000">
            <a:off x="2128008" y="5526187"/>
            <a:ext cx="811479" cy="811479"/>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8DEFC0E9-F97B-4708-AAE0-C3FDD0FA550D}"/>
              </a:ext>
            </a:extLst>
          </p:cNvPr>
          <p:cNvPicPr>
            <a:picLocks noChangeAspect="1"/>
          </p:cNvPicPr>
          <p:nvPr/>
        </p:nvPicPr>
        <p:blipFill>
          <a:blip r:embed="rId9"/>
          <a:stretch>
            <a:fillRect/>
          </a:stretch>
        </p:blipFill>
        <p:spPr>
          <a:xfrm rot="600000">
            <a:off x="3078675" y="5526187"/>
            <a:ext cx="811479" cy="811479"/>
          </a:xfrm>
          <a:prstGeom prst="rect">
            <a:avLst/>
          </a:prstGeom>
        </p:spPr>
      </p:pic>
    </p:spTree>
    <p:extLst>
      <p:ext uri="{BB962C8B-B14F-4D97-AF65-F5344CB8AC3E}">
        <p14:creationId xmlns:p14="http://schemas.microsoft.com/office/powerpoint/2010/main" val="2514386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descr="A close up&#10;&#10;Description automatically generated">
            <a:extLst>
              <a:ext uri="{FF2B5EF4-FFF2-40B4-BE49-F238E27FC236}">
                <a16:creationId xmlns:a16="http://schemas.microsoft.com/office/drawing/2014/main" id="{9A57A46A-A5AD-4D71-84B6-3099AB8C9BF9}"/>
              </a:ext>
            </a:extLst>
          </p:cNvPr>
          <p:cNvPicPr>
            <a:picLocks noChangeAspect="1"/>
          </p:cNvPicPr>
          <p:nvPr/>
        </p:nvPicPr>
        <p:blipFill>
          <a:blip r:embed="rId2"/>
          <a:stretch>
            <a:fillRect/>
          </a:stretch>
        </p:blipFill>
        <p:spPr>
          <a:xfrm>
            <a:off x="6362663" y="2701198"/>
            <a:ext cx="810000" cy="810000"/>
          </a:xfrm>
          <a:prstGeom prst="rect">
            <a:avLst/>
          </a:prstGeom>
        </p:spPr>
      </p:pic>
      <p:pic>
        <p:nvPicPr>
          <p:cNvPr id="128" name="Picture 127" descr="A picture containing drawing&#10;&#10;Description automatically generated">
            <a:extLst>
              <a:ext uri="{FF2B5EF4-FFF2-40B4-BE49-F238E27FC236}">
                <a16:creationId xmlns:a16="http://schemas.microsoft.com/office/drawing/2014/main" id="{885D9B14-6D2C-4710-AEE6-537116873926}"/>
              </a:ext>
            </a:extLst>
          </p:cNvPr>
          <p:cNvPicPr>
            <a:picLocks noChangeAspect="1"/>
          </p:cNvPicPr>
          <p:nvPr/>
        </p:nvPicPr>
        <p:blipFill>
          <a:blip r:embed="rId3"/>
          <a:stretch>
            <a:fillRect/>
          </a:stretch>
        </p:blipFill>
        <p:spPr>
          <a:xfrm>
            <a:off x="6362663" y="4574850"/>
            <a:ext cx="810000" cy="810000"/>
          </a:xfrm>
          <a:prstGeom prst="rect">
            <a:avLst/>
          </a:prstGeom>
        </p:spPr>
      </p:pic>
      <p:pic>
        <p:nvPicPr>
          <p:cNvPr id="134" name="Picture 133" descr="A picture containing drawing&#10;&#10;Description automatically generated">
            <a:extLst>
              <a:ext uri="{FF2B5EF4-FFF2-40B4-BE49-F238E27FC236}">
                <a16:creationId xmlns:a16="http://schemas.microsoft.com/office/drawing/2014/main" id="{411F33D1-708C-4DB7-98C3-8E779DBFB5C6}"/>
              </a:ext>
            </a:extLst>
          </p:cNvPr>
          <p:cNvPicPr>
            <a:picLocks noChangeAspect="1"/>
          </p:cNvPicPr>
          <p:nvPr/>
        </p:nvPicPr>
        <p:blipFill>
          <a:blip r:embed="rId4"/>
          <a:stretch>
            <a:fillRect/>
          </a:stretch>
        </p:blipFill>
        <p:spPr>
          <a:xfrm>
            <a:off x="6362663" y="5511675"/>
            <a:ext cx="810000" cy="810000"/>
          </a:xfrm>
          <a:prstGeom prst="rect">
            <a:avLst/>
          </a:prstGeom>
        </p:spPr>
      </p:pic>
      <p:pic>
        <p:nvPicPr>
          <p:cNvPr id="136" name="Picture 135" descr="A picture containing drawing&#10;&#10;Description automatically generated">
            <a:extLst>
              <a:ext uri="{FF2B5EF4-FFF2-40B4-BE49-F238E27FC236}">
                <a16:creationId xmlns:a16="http://schemas.microsoft.com/office/drawing/2014/main" id="{2A856CD7-DF80-4055-9F24-48F060AA44FB}"/>
              </a:ext>
            </a:extLst>
          </p:cNvPr>
          <p:cNvPicPr>
            <a:picLocks noChangeAspect="1"/>
          </p:cNvPicPr>
          <p:nvPr/>
        </p:nvPicPr>
        <p:blipFill>
          <a:blip r:embed="rId5"/>
          <a:stretch>
            <a:fillRect/>
          </a:stretch>
        </p:blipFill>
        <p:spPr>
          <a:xfrm>
            <a:off x="6362663" y="1764372"/>
            <a:ext cx="810000" cy="810000"/>
          </a:xfrm>
          <a:prstGeom prst="rect">
            <a:avLst/>
          </a:prstGeom>
        </p:spPr>
      </p:pic>
      <p:pic>
        <p:nvPicPr>
          <p:cNvPr id="152" name="Picture 151" descr="A picture containing drawing&#10;&#10;Description automatically generated">
            <a:extLst>
              <a:ext uri="{FF2B5EF4-FFF2-40B4-BE49-F238E27FC236}">
                <a16:creationId xmlns:a16="http://schemas.microsoft.com/office/drawing/2014/main" id="{779F136B-337E-4BA8-A69A-E044A1708B8F}"/>
              </a:ext>
            </a:extLst>
          </p:cNvPr>
          <p:cNvPicPr>
            <a:picLocks noChangeAspect="1"/>
          </p:cNvPicPr>
          <p:nvPr/>
        </p:nvPicPr>
        <p:blipFill>
          <a:blip r:embed="rId6"/>
          <a:stretch>
            <a:fillRect/>
          </a:stretch>
        </p:blipFill>
        <p:spPr>
          <a:xfrm>
            <a:off x="6362663" y="3638024"/>
            <a:ext cx="810000" cy="810000"/>
          </a:xfrm>
          <a:prstGeom prst="rect">
            <a:avLst/>
          </a:prstGeom>
        </p:spPr>
      </p:pic>
      <p:sp>
        <p:nvSpPr>
          <p:cNvPr id="2" name="Title 1">
            <a:extLst>
              <a:ext uri="{FF2B5EF4-FFF2-40B4-BE49-F238E27FC236}">
                <a16:creationId xmlns:a16="http://schemas.microsoft.com/office/drawing/2014/main" id="{3D43F987-1997-4879-8670-EB1D572DD2A7}"/>
              </a:ext>
            </a:extLst>
          </p:cNvPr>
          <p:cNvSpPr>
            <a:spLocks noGrp="1"/>
          </p:cNvSpPr>
          <p:nvPr>
            <p:ph type="title"/>
          </p:nvPr>
        </p:nvSpPr>
        <p:spPr/>
        <p:txBody>
          <a:bodyPr/>
          <a:lstStyle/>
          <a:p>
            <a:r>
              <a:rPr lang="en-NZ" dirty="0"/>
              <a:t>TRAINING DATA EXAMPLES</a:t>
            </a:r>
          </a:p>
        </p:txBody>
      </p:sp>
      <p:sp>
        <p:nvSpPr>
          <p:cNvPr id="3" name="Content Placeholder 2">
            <a:extLst>
              <a:ext uri="{FF2B5EF4-FFF2-40B4-BE49-F238E27FC236}">
                <a16:creationId xmlns:a16="http://schemas.microsoft.com/office/drawing/2014/main" id="{0C42ED0A-E406-4C26-B3DB-D0DF17B96973}"/>
              </a:ext>
            </a:extLst>
          </p:cNvPr>
          <p:cNvSpPr>
            <a:spLocks noGrp="1"/>
          </p:cNvSpPr>
          <p:nvPr>
            <p:ph idx="10"/>
          </p:nvPr>
        </p:nvSpPr>
        <p:spPr>
          <a:xfrm>
            <a:off x="528870" y="1293340"/>
            <a:ext cx="5101040" cy="324445"/>
          </a:xfrm>
        </p:spPr>
        <p:txBody>
          <a:bodyPr/>
          <a:lstStyle/>
          <a:p>
            <a:pPr marL="266700" lvl="1" indent="0" algn="ctr">
              <a:buNone/>
            </a:pPr>
            <a:r>
              <a:rPr lang="en-NZ" sz="1800" b="1" dirty="0"/>
              <a:t>WATER-TYPE</a:t>
            </a:r>
          </a:p>
        </p:txBody>
      </p:sp>
      <p:sp>
        <p:nvSpPr>
          <p:cNvPr id="4" name="Content Placeholder 2">
            <a:extLst>
              <a:ext uri="{FF2B5EF4-FFF2-40B4-BE49-F238E27FC236}">
                <a16:creationId xmlns:a16="http://schemas.microsoft.com/office/drawing/2014/main" id="{3BAEE568-0672-4487-8294-18F3158350F1}"/>
              </a:ext>
            </a:extLst>
          </p:cNvPr>
          <p:cNvSpPr txBox="1">
            <a:spLocks/>
          </p:cNvSpPr>
          <p:nvPr/>
        </p:nvSpPr>
        <p:spPr>
          <a:xfrm>
            <a:off x="6278881" y="1293340"/>
            <a:ext cx="4809744" cy="324000"/>
          </a:xfrm>
          <a:prstGeom prst="rect">
            <a:avLst/>
          </a:prstGeom>
        </p:spPr>
        <p:txBody>
          <a:bodyPr lIns="0" tIns="0" rIns="0" bIns="0"/>
          <a:lstStyle>
            <a:lvl1pPr marL="180975" indent="-180975"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1pPr>
            <a:lvl2pPr marL="447675" indent="-180975" algn="l" defTabSz="914400" rtl="0" eaLnBrk="1" latinLnBrk="0" hangingPunct="1">
              <a:lnSpc>
                <a:spcPct val="100000"/>
              </a:lnSpc>
              <a:spcBef>
                <a:spcPts val="0"/>
              </a:spcBef>
              <a:buFont typeface="Calibri" panose="020F0502020204030204" pitchFamily="34" charset="0"/>
              <a:buChar char="̶"/>
              <a:defRPr sz="1200" kern="1200">
                <a:solidFill>
                  <a:schemeClr val="tx1"/>
                </a:solidFill>
                <a:latin typeface="+mn-lt"/>
                <a:ea typeface="+mn-ea"/>
                <a:cs typeface="+mn-cs"/>
              </a:defRPr>
            </a:lvl2pPr>
            <a:lvl3pPr marL="717550" indent="-180975"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lvl="1" indent="0" algn="ctr">
              <a:buFont typeface="Calibri" panose="020F0502020204030204" pitchFamily="34" charset="0"/>
              <a:buNone/>
            </a:pPr>
            <a:r>
              <a:rPr lang="en-NZ" sz="1800" b="1" dirty="0"/>
              <a:t>FIRE-TYPE</a:t>
            </a:r>
          </a:p>
        </p:txBody>
      </p:sp>
      <p:pic>
        <p:nvPicPr>
          <p:cNvPr id="57" name="Picture 56" descr="A picture containing drawing&#10;&#10;Description automatically generated">
            <a:extLst>
              <a:ext uri="{FF2B5EF4-FFF2-40B4-BE49-F238E27FC236}">
                <a16:creationId xmlns:a16="http://schemas.microsoft.com/office/drawing/2014/main" id="{BE215B3C-59DF-4865-A078-6B9D73AC9BAF}"/>
              </a:ext>
            </a:extLst>
          </p:cNvPr>
          <p:cNvPicPr>
            <a:picLocks noChangeAspect="1"/>
          </p:cNvPicPr>
          <p:nvPr/>
        </p:nvPicPr>
        <p:blipFill>
          <a:blip r:embed="rId7"/>
          <a:stretch>
            <a:fillRect/>
          </a:stretch>
        </p:blipFill>
        <p:spPr>
          <a:xfrm>
            <a:off x="748788" y="2702307"/>
            <a:ext cx="810000" cy="810000"/>
          </a:xfrm>
          <a:prstGeom prst="rect">
            <a:avLst/>
          </a:prstGeom>
        </p:spPr>
      </p:pic>
      <p:pic>
        <p:nvPicPr>
          <p:cNvPr id="59" name="Picture 58" descr="A close up of a logo&#10;&#10;Description automatically generated">
            <a:extLst>
              <a:ext uri="{FF2B5EF4-FFF2-40B4-BE49-F238E27FC236}">
                <a16:creationId xmlns:a16="http://schemas.microsoft.com/office/drawing/2014/main" id="{9EA18481-396F-4C43-9134-C3385481F4D6}"/>
              </a:ext>
            </a:extLst>
          </p:cNvPr>
          <p:cNvPicPr>
            <a:picLocks noChangeAspect="1"/>
          </p:cNvPicPr>
          <p:nvPr/>
        </p:nvPicPr>
        <p:blipFill>
          <a:blip r:embed="rId8"/>
          <a:stretch>
            <a:fillRect/>
          </a:stretch>
        </p:blipFill>
        <p:spPr>
          <a:xfrm>
            <a:off x="3802128" y="2701198"/>
            <a:ext cx="810000" cy="810000"/>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127F68FC-D26E-4E43-890E-DF4C0F974369}"/>
              </a:ext>
            </a:extLst>
          </p:cNvPr>
          <p:cNvPicPr>
            <a:picLocks noChangeAspect="1"/>
          </p:cNvPicPr>
          <p:nvPr/>
        </p:nvPicPr>
        <p:blipFill>
          <a:blip r:embed="rId9"/>
          <a:stretch>
            <a:fillRect/>
          </a:stretch>
        </p:blipFill>
        <p:spPr>
          <a:xfrm>
            <a:off x="4819909" y="4574850"/>
            <a:ext cx="810000" cy="810000"/>
          </a:xfrm>
          <a:prstGeom prst="rect">
            <a:avLst/>
          </a:prstGeom>
        </p:spPr>
      </p:pic>
      <p:pic>
        <p:nvPicPr>
          <p:cNvPr id="63" name="Picture 62" descr="A picture containing map&#10;&#10;Description automatically generated">
            <a:extLst>
              <a:ext uri="{FF2B5EF4-FFF2-40B4-BE49-F238E27FC236}">
                <a16:creationId xmlns:a16="http://schemas.microsoft.com/office/drawing/2014/main" id="{36BDD9DD-0B31-4708-AD63-ACF0E9FD6C9F}"/>
              </a:ext>
            </a:extLst>
          </p:cNvPr>
          <p:cNvPicPr>
            <a:picLocks noChangeAspect="1"/>
          </p:cNvPicPr>
          <p:nvPr/>
        </p:nvPicPr>
        <p:blipFill>
          <a:blip r:embed="rId10"/>
          <a:stretch>
            <a:fillRect/>
          </a:stretch>
        </p:blipFill>
        <p:spPr>
          <a:xfrm>
            <a:off x="2785089" y="1764372"/>
            <a:ext cx="810000" cy="810000"/>
          </a:xfrm>
          <a:prstGeom prst="rect">
            <a:avLst/>
          </a:prstGeom>
        </p:spPr>
      </p:pic>
      <p:pic>
        <p:nvPicPr>
          <p:cNvPr id="65" name="Picture 64" descr="A picture containing drawing&#10;&#10;Description automatically generated">
            <a:extLst>
              <a:ext uri="{FF2B5EF4-FFF2-40B4-BE49-F238E27FC236}">
                <a16:creationId xmlns:a16="http://schemas.microsoft.com/office/drawing/2014/main" id="{EDAF96C3-FD2C-42EF-80B5-AF6029F23305}"/>
              </a:ext>
            </a:extLst>
          </p:cNvPr>
          <p:cNvPicPr>
            <a:picLocks noChangeAspect="1"/>
          </p:cNvPicPr>
          <p:nvPr/>
        </p:nvPicPr>
        <p:blipFill>
          <a:blip r:embed="rId11"/>
          <a:stretch>
            <a:fillRect/>
          </a:stretch>
        </p:blipFill>
        <p:spPr>
          <a:xfrm>
            <a:off x="4819909" y="3638024"/>
            <a:ext cx="810000" cy="810000"/>
          </a:xfrm>
          <a:prstGeom prst="rect">
            <a:avLst/>
          </a:prstGeom>
        </p:spPr>
      </p:pic>
      <p:pic>
        <p:nvPicPr>
          <p:cNvPr id="67" name="Picture 66" descr="A picture containing drawing&#10;&#10;Description automatically generated">
            <a:extLst>
              <a:ext uri="{FF2B5EF4-FFF2-40B4-BE49-F238E27FC236}">
                <a16:creationId xmlns:a16="http://schemas.microsoft.com/office/drawing/2014/main" id="{7C62773E-1A87-43D4-A80F-6A270603EF55}"/>
              </a:ext>
            </a:extLst>
          </p:cNvPr>
          <p:cNvPicPr>
            <a:picLocks noChangeAspect="1"/>
          </p:cNvPicPr>
          <p:nvPr/>
        </p:nvPicPr>
        <p:blipFill>
          <a:blip r:embed="rId12"/>
          <a:stretch>
            <a:fillRect/>
          </a:stretch>
        </p:blipFill>
        <p:spPr>
          <a:xfrm>
            <a:off x="1766568" y="2701198"/>
            <a:ext cx="810000" cy="810000"/>
          </a:xfrm>
          <a:prstGeom prst="rect">
            <a:avLst/>
          </a:prstGeom>
        </p:spPr>
      </p:pic>
      <p:pic>
        <p:nvPicPr>
          <p:cNvPr id="69" name="Picture 68" descr="A picture containing drawing&#10;&#10;Description automatically generated">
            <a:extLst>
              <a:ext uri="{FF2B5EF4-FFF2-40B4-BE49-F238E27FC236}">
                <a16:creationId xmlns:a16="http://schemas.microsoft.com/office/drawing/2014/main" id="{27FC2C37-3F9D-4773-A4B7-74C1BAEC73BB}"/>
              </a:ext>
            </a:extLst>
          </p:cNvPr>
          <p:cNvPicPr>
            <a:picLocks noChangeAspect="1"/>
          </p:cNvPicPr>
          <p:nvPr/>
        </p:nvPicPr>
        <p:blipFill>
          <a:blip r:embed="rId13"/>
          <a:stretch>
            <a:fillRect/>
          </a:stretch>
        </p:blipFill>
        <p:spPr>
          <a:xfrm>
            <a:off x="4819909" y="5511675"/>
            <a:ext cx="810000" cy="810000"/>
          </a:xfrm>
          <a:prstGeom prst="rect">
            <a:avLst/>
          </a:prstGeom>
        </p:spPr>
      </p:pic>
      <p:pic>
        <p:nvPicPr>
          <p:cNvPr id="71" name="Picture 70" descr="A picture containing drawing&#10;&#10;Description automatically generated">
            <a:extLst>
              <a:ext uri="{FF2B5EF4-FFF2-40B4-BE49-F238E27FC236}">
                <a16:creationId xmlns:a16="http://schemas.microsoft.com/office/drawing/2014/main" id="{E5908035-3B90-40C1-8484-B2C38BFB1232}"/>
              </a:ext>
            </a:extLst>
          </p:cNvPr>
          <p:cNvPicPr>
            <a:picLocks noChangeAspect="1"/>
          </p:cNvPicPr>
          <p:nvPr/>
        </p:nvPicPr>
        <p:blipFill>
          <a:blip r:embed="rId14"/>
          <a:stretch>
            <a:fillRect/>
          </a:stretch>
        </p:blipFill>
        <p:spPr>
          <a:xfrm>
            <a:off x="1767678" y="1764372"/>
            <a:ext cx="810000" cy="810000"/>
          </a:xfrm>
          <a:prstGeom prst="rect">
            <a:avLst/>
          </a:prstGeom>
        </p:spPr>
      </p:pic>
      <p:pic>
        <p:nvPicPr>
          <p:cNvPr id="73" name="Picture 72" descr="A picture containing accessory, umbrella, drawing&#10;&#10;Description automatically generated">
            <a:extLst>
              <a:ext uri="{FF2B5EF4-FFF2-40B4-BE49-F238E27FC236}">
                <a16:creationId xmlns:a16="http://schemas.microsoft.com/office/drawing/2014/main" id="{F511C640-EDF8-4463-9640-CC5628B52B96}"/>
              </a:ext>
            </a:extLst>
          </p:cNvPr>
          <p:cNvPicPr>
            <a:picLocks noChangeAspect="1"/>
          </p:cNvPicPr>
          <p:nvPr/>
        </p:nvPicPr>
        <p:blipFill>
          <a:blip r:embed="rId15"/>
          <a:stretch>
            <a:fillRect/>
          </a:stretch>
        </p:blipFill>
        <p:spPr>
          <a:xfrm>
            <a:off x="3802128" y="5511675"/>
            <a:ext cx="810000" cy="810000"/>
          </a:xfrm>
          <a:prstGeom prst="rect">
            <a:avLst/>
          </a:prstGeom>
        </p:spPr>
      </p:pic>
      <p:pic>
        <p:nvPicPr>
          <p:cNvPr id="75" name="Picture 74" descr="A picture containing drawing&#10;&#10;Description automatically generated">
            <a:extLst>
              <a:ext uri="{FF2B5EF4-FFF2-40B4-BE49-F238E27FC236}">
                <a16:creationId xmlns:a16="http://schemas.microsoft.com/office/drawing/2014/main" id="{C6E3AC4E-46D9-48CC-911A-63EC413DD999}"/>
              </a:ext>
            </a:extLst>
          </p:cNvPr>
          <p:cNvPicPr>
            <a:picLocks noChangeAspect="1"/>
          </p:cNvPicPr>
          <p:nvPr/>
        </p:nvPicPr>
        <p:blipFill>
          <a:blip r:embed="rId16"/>
          <a:stretch>
            <a:fillRect/>
          </a:stretch>
        </p:blipFill>
        <p:spPr>
          <a:xfrm>
            <a:off x="2784348" y="4574850"/>
            <a:ext cx="810000" cy="810000"/>
          </a:xfrm>
          <a:prstGeom prst="rect">
            <a:avLst/>
          </a:prstGeom>
        </p:spPr>
      </p:pic>
      <p:pic>
        <p:nvPicPr>
          <p:cNvPr id="77" name="Picture 76" descr="A picture containing drawing&#10;&#10;Description automatically generated">
            <a:extLst>
              <a:ext uri="{FF2B5EF4-FFF2-40B4-BE49-F238E27FC236}">
                <a16:creationId xmlns:a16="http://schemas.microsoft.com/office/drawing/2014/main" id="{B057AB35-F98F-4D21-820E-1E99FFC5170D}"/>
              </a:ext>
            </a:extLst>
          </p:cNvPr>
          <p:cNvPicPr>
            <a:picLocks noChangeAspect="1"/>
          </p:cNvPicPr>
          <p:nvPr/>
        </p:nvPicPr>
        <p:blipFill>
          <a:blip r:embed="rId17"/>
          <a:stretch>
            <a:fillRect/>
          </a:stretch>
        </p:blipFill>
        <p:spPr>
          <a:xfrm>
            <a:off x="1766568" y="4574850"/>
            <a:ext cx="810000" cy="810000"/>
          </a:xfrm>
          <a:prstGeom prst="rect">
            <a:avLst/>
          </a:prstGeom>
        </p:spPr>
      </p:pic>
      <p:pic>
        <p:nvPicPr>
          <p:cNvPr id="79" name="Picture 78">
            <a:extLst>
              <a:ext uri="{FF2B5EF4-FFF2-40B4-BE49-F238E27FC236}">
                <a16:creationId xmlns:a16="http://schemas.microsoft.com/office/drawing/2014/main" id="{A847B3C2-D7B8-4665-8E64-F05B6C2B58A0}"/>
              </a:ext>
            </a:extLst>
          </p:cNvPr>
          <p:cNvPicPr>
            <a:picLocks noChangeAspect="1"/>
          </p:cNvPicPr>
          <p:nvPr/>
        </p:nvPicPr>
        <p:blipFill>
          <a:blip r:embed="rId18"/>
          <a:stretch>
            <a:fillRect/>
          </a:stretch>
        </p:blipFill>
        <p:spPr>
          <a:xfrm>
            <a:off x="1766568" y="5511675"/>
            <a:ext cx="810000" cy="810000"/>
          </a:xfrm>
          <a:prstGeom prst="rect">
            <a:avLst/>
          </a:prstGeom>
        </p:spPr>
      </p:pic>
      <p:pic>
        <p:nvPicPr>
          <p:cNvPr id="81" name="Picture 80" descr="Icon&#10;&#10;Description automatically generated">
            <a:extLst>
              <a:ext uri="{FF2B5EF4-FFF2-40B4-BE49-F238E27FC236}">
                <a16:creationId xmlns:a16="http://schemas.microsoft.com/office/drawing/2014/main" id="{C616A288-5B0D-46FA-83E1-5BD1383B1FEF}"/>
              </a:ext>
            </a:extLst>
          </p:cNvPr>
          <p:cNvPicPr>
            <a:picLocks noChangeAspect="1"/>
          </p:cNvPicPr>
          <p:nvPr/>
        </p:nvPicPr>
        <p:blipFill>
          <a:blip r:embed="rId19"/>
          <a:stretch>
            <a:fillRect/>
          </a:stretch>
        </p:blipFill>
        <p:spPr>
          <a:xfrm>
            <a:off x="2784348" y="2701198"/>
            <a:ext cx="810000" cy="810000"/>
          </a:xfrm>
          <a:prstGeom prst="rect">
            <a:avLst/>
          </a:prstGeom>
        </p:spPr>
      </p:pic>
      <p:pic>
        <p:nvPicPr>
          <p:cNvPr id="83" name="Picture 82" descr="A picture containing drawing&#10;&#10;Description automatically generated">
            <a:extLst>
              <a:ext uri="{FF2B5EF4-FFF2-40B4-BE49-F238E27FC236}">
                <a16:creationId xmlns:a16="http://schemas.microsoft.com/office/drawing/2014/main" id="{8777EFC8-A07F-418E-8545-E8A43CB45546}"/>
              </a:ext>
            </a:extLst>
          </p:cNvPr>
          <p:cNvPicPr>
            <a:picLocks noChangeAspect="1"/>
          </p:cNvPicPr>
          <p:nvPr/>
        </p:nvPicPr>
        <p:blipFill>
          <a:blip r:embed="rId20"/>
          <a:stretch>
            <a:fillRect/>
          </a:stretch>
        </p:blipFill>
        <p:spPr>
          <a:xfrm>
            <a:off x="3802128" y="3638024"/>
            <a:ext cx="810000" cy="810000"/>
          </a:xfrm>
          <a:prstGeom prst="rect">
            <a:avLst/>
          </a:prstGeom>
        </p:spPr>
      </p:pic>
      <p:pic>
        <p:nvPicPr>
          <p:cNvPr id="85" name="Picture 84" descr="A close up of a logo&#10;&#10;Description automatically generated">
            <a:extLst>
              <a:ext uri="{FF2B5EF4-FFF2-40B4-BE49-F238E27FC236}">
                <a16:creationId xmlns:a16="http://schemas.microsoft.com/office/drawing/2014/main" id="{DA1D819E-BB65-44AE-9159-D0ECCD6D402B}"/>
              </a:ext>
            </a:extLst>
          </p:cNvPr>
          <p:cNvPicPr>
            <a:picLocks noChangeAspect="1"/>
          </p:cNvPicPr>
          <p:nvPr/>
        </p:nvPicPr>
        <p:blipFill>
          <a:blip r:embed="rId21"/>
          <a:stretch>
            <a:fillRect/>
          </a:stretch>
        </p:blipFill>
        <p:spPr>
          <a:xfrm>
            <a:off x="748788" y="5511675"/>
            <a:ext cx="810000" cy="810000"/>
          </a:xfrm>
          <a:prstGeom prst="rect">
            <a:avLst/>
          </a:prstGeom>
        </p:spPr>
      </p:pic>
      <p:pic>
        <p:nvPicPr>
          <p:cNvPr id="87" name="Picture 86" descr="A picture containing drawing&#10;&#10;Description automatically generated">
            <a:extLst>
              <a:ext uri="{FF2B5EF4-FFF2-40B4-BE49-F238E27FC236}">
                <a16:creationId xmlns:a16="http://schemas.microsoft.com/office/drawing/2014/main" id="{FB680163-31E1-41FF-8054-8436B41A3E01}"/>
              </a:ext>
            </a:extLst>
          </p:cNvPr>
          <p:cNvPicPr>
            <a:picLocks noChangeAspect="1"/>
          </p:cNvPicPr>
          <p:nvPr/>
        </p:nvPicPr>
        <p:blipFill>
          <a:blip r:embed="rId22"/>
          <a:stretch>
            <a:fillRect/>
          </a:stretch>
        </p:blipFill>
        <p:spPr>
          <a:xfrm>
            <a:off x="2784348" y="5511675"/>
            <a:ext cx="810000" cy="810000"/>
          </a:xfrm>
          <a:prstGeom prst="rect">
            <a:avLst/>
          </a:prstGeom>
        </p:spPr>
      </p:pic>
      <p:pic>
        <p:nvPicPr>
          <p:cNvPr id="89" name="Picture 88" descr="A picture containing drawing&#10;&#10;Description automatically generated">
            <a:extLst>
              <a:ext uri="{FF2B5EF4-FFF2-40B4-BE49-F238E27FC236}">
                <a16:creationId xmlns:a16="http://schemas.microsoft.com/office/drawing/2014/main" id="{B6A82137-2EB6-42A7-AD76-93816F264734}"/>
              </a:ext>
            </a:extLst>
          </p:cNvPr>
          <p:cNvPicPr>
            <a:picLocks noChangeAspect="1"/>
          </p:cNvPicPr>
          <p:nvPr/>
        </p:nvPicPr>
        <p:blipFill>
          <a:blip r:embed="rId23"/>
          <a:stretch>
            <a:fillRect/>
          </a:stretch>
        </p:blipFill>
        <p:spPr>
          <a:xfrm>
            <a:off x="2784348" y="3638024"/>
            <a:ext cx="810000" cy="810000"/>
          </a:xfrm>
          <a:prstGeom prst="rect">
            <a:avLst/>
          </a:prstGeom>
        </p:spPr>
      </p:pic>
      <p:pic>
        <p:nvPicPr>
          <p:cNvPr id="91" name="Picture 90" descr="A picture containing shape&#10;&#10;Description automatically generated">
            <a:extLst>
              <a:ext uri="{FF2B5EF4-FFF2-40B4-BE49-F238E27FC236}">
                <a16:creationId xmlns:a16="http://schemas.microsoft.com/office/drawing/2014/main" id="{6DA6D464-F8C4-4AE6-AC84-DF3FE53C0483}"/>
              </a:ext>
            </a:extLst>
          </p:cNvPr>
          <p:cNvPicPr>
            <a:picLocks noChangeAspect="1"/>
          </p:cNvPicPr>
          <p:nvPr/>
        </p:nvPicPr>
        <p:blipFill>
          <a:blip r:embed="rId24"/>
          <a:stretch>
            <a:fillRect/>
          </a:stretch>
        </p:blipFill>
        <p:spPr>
          <a:xfrm>
            <a:off x="4819909" y="1764372"/>
            <a:ext cx="810000" cy="810000"/>
          </a:xfrm>
          <a:prstGeom prst="rect">
            <a:avLst/>
          </a:prstGeom>
        </p:spPr>
      </p:pic>
      <p:pic>
        <p:nvPicPr>
          <p:cNvPr id="93" name="Picture 92" descr="Diagram&#10;&#10;Description automatically generated">
            <a:extLst>
              <a:ext uri="{FF2B5EF4-FFF2-40B4-BE49-F238E27FC236}">
                <a16:creationId xmlns:a16="http://schemas.microsoft.com/office/drawing/2014/main" id="{269362BF-CF19-4348-91E5-1081F7CF2B86}"/>
              </a:ext>
            </a:extLst>
          </p:cNvPr>
          <p:cNvPicPr>
            <a:picLocks noChangeAspect="1"/>
          </p:cNvPicPr>
          <p:nvPr/>
        </p:nvPicPr>
        <p:blipFill>
          <a:blip r:embed="rId25"/>
          <a:stretch>
            <a:fillRect/>
          </a:stretch>
        </p:blipFill>
        <p:spPr>
          <a:xfrm>
            <a:off x="748788" y="3638763"/>
            <a:ext cx="810000" cy="810000"/>
          </a:xfrm>
          <a:prstGeom prst="rect">
            <a:avLst/>
          </a:prstGeom>
        </p:spPr>
      </p:pic>
      <p:pic>
        <p:nvPicPr>
          <p:cNvPr id="95" name="Picture 94" descr="A picture containing drawing&#10;&#10;Description automatically generated">
            <a:extLst>
              <a:ext uri="{FF2B5EF4-FFF2-40B4-BE49-F238E27FC236}">
                <a16:creationId xmlns:a16="http://schemas.microsoft.com/office/drawing/2014/main" id="{ABE56853-4FE0-445F-AD1A-5A63871E145F}"/>
              </a:ext>
            </a:extLst>
          </p:cNvPr>
          <p:cNvPicPr>
            <a:picLocks noChangeAspect="1"/>
          </p:cNvPicPr>
          <p:nvPr/>
        </p:nvPicPr>
        <p:blipFill>
          <a:blip r:embed="rId26"/>
          <a:stretch>
            <a:fillRect/>
          </a:stretch>
        </p:blipFill>
        <p:spPr>
          <a:xfrm>
            <a:off x="3802500" y="1764372"/>
            <a:ext cx="810000" cy="810000"/>
          </a:xfrm>
          <a:prstGeom prst="rect">
            <a:avLst/>
          </a:prstGeom>
        </p:spPr>
      </p:pic>
      <p:pic>
        <p:nvPicPr>
          <p:cNvPr id="97" name="Picture 96">
            <a:extLst>
              <a:ext uri="{FF2B5EF4-FFF2-40B4-BE49-F238E27FC236}">
                <a16:creationId xmlns:a16="http://schemas.microsoft.com/office/drawing/2014/main" id="{3C6E6164-ABA8-45D7-BE41-B5E7967148F2}"/>
              </a:ext>
            </a:extLst>
          </p:cNvPr>
          <p:cNvPicPr>
            <a:picLocks noChangeAspect="1"/>
          </p:cNvPicPr>
          <p:nvPr/>
        </p:nvPicPr>
        <p:blipFill>
          <a:blip r:embed="rId27"/>
          <a:stretch>
            <a:fillRect/>
          </a:stretch>
        </p:blipFill>
        <p:spPr>
          <a:xfrm>
            <a:off x="4819909" y="2701198"/>
            <a:ext cx="810000" cy="810000"/>
          </a:xfrm>
          <a:prstGeom prst="rect">
            <a:avLst/>
          </a:prstGeom>
        </p:spPr>
      </p:pic>
      <p:pic>
        <p:nvPicPr>
          <p:cNvPr id="99" name="Picture 98" descr="A picture containing drawing&#10;&#10;Description automatically generated">
            <a:extLst>
              <a:ext uri="{FF2B5EF4-FFF2-40B4-BE49-F238E27FC236}">
                <a16:creationId xmlns:a16="http://schemas.microsoft.com/office/drawing/2014/main" id="{2BEB61DE-8539-4554-B59C-7665CAA4326F}"/>
              </a:ext>
            </a:extLst>
          </p:cNvPr>
          <p:cNvPicPr>
            <a:picLocks noChangeAspect="1"/>
          </p:cNvPicPr>
          <p:nvPr/>
        </p:nvPicPr>
        <p:blipFill>
          <a:blip r:embed="rId28"/>
          <a:stretch>
            <a:fillRect/>
          </a:stretch>
        </p:blipFill>
        <p:spPr>
          <a:xfrm>
            <a:off x="3802128" y="4574850"/>
            <a:ext cx="810000" cy="810000"/>
          </a:xfrm>
          <a:prstGeom prst="rect">
            <a:avLst/>
          </a:prstGeom>
        </p:spPr>
      </p:pic>
      <p:pic>
        <p:nvPicPr>
          <p:cNvPr id="101" name="Picture 100" descr="A close up of a logo&#10;&#10;Description automatically generated">
            <a:extLst>
              <a:ext uri="{FF2B5EF4-FFF2-40B4-BE49-F238E27FC236}">
                <a16:creationId xmlns:a16="http://schemas.microsoft.com/office/drawing/2014/main" id="{84B1DF7B-EFC5-44FC-B537-27FE3CDF79EE}"/>
              </a:ext>
            </a:extLst>
          </p:cNvPr>
          <p:cNvPicPr>
            <a:picLocks noChangeAspect="1"/>
          </p:cNvPicPr>
          <p:nvPr/>
        </p:nvPicPr>
        <p:blipFill>
          <a:blip r:embed="rId29"/>
          <a:stretch>
            <a:fillRect/>
          </a:stretch>
        </p:blipFill>
        <p:spPr>
          <a:xfrm>
            <a:off x="748788" y="4575219"/>
            <a:ext cx="810000" cy="810000"/>
          </a:xfrm>
          <a:prstGeom prst="rect">
            <a:avLst/>
          </a:prstGeom>
        </p:spPr>
      </p:pic>
      <p:pic>
        <p:nvPicPr>
          <p:cNvPr id="103" name="Picture 102" descr="A picture containing toy, drawing&#10;&#10;Description automatically generated">
            <a:extLst>
              <a:ext uri="{FF2B5EF4-FFF2-40B4-BE49-F238E27FC236}">
                <a16:creationId xmlns:a16="http://schemas.microsoft.com/office/drawing/2014/main" id="{D032A52A-B19C-4AC6-B04E-0ADFC87C4A1C}"/>
              </a:ext>
            </a:extLst>
          </p:cNvPr>
          <p:cNvPicPr>
            <a:picLocks noChangeAspect="1"/>
          </p:cNvPicPr>
          <p:nvPr/>
        </p:nvPicPr>
        <p:blipFill>
          <a:blip r:embed="rId30"/>
          <a:stretch>
            <a:fillRect/>
          </a:stretch>
        </p:blipFill>
        <p:spPr>
          <a:xfrm>
            <a:off x="1766568" y="3638024"/>
            <a:ext cx="810000" cy="810000"/>
          </a:xfrm>
          <a:prstGeom prst="rect">
            <a:avLst/>
          </a:prstGeom>
        </p:spPr>
      </p:pic>
      <p:pic>
        <p:nvPicPr>
          <p:cNvPr id="104" name="Picture 103" descr="A picture containing drawing&#10;&#10;Description automatically generated">
            <a:extLst>
              <a:ext uri="{FF2B5EF4-FFF2-40B4-BE49-F238E27FC236}">
                <a16:creationId xmlns:a16="http://schemas.microsoft.com/office/drawing/2014/main" id="{64DE1E5E-E5C2-46A8-BFDA-3F3A2760C8DC}"/>
              </a:ext>
            </a:extLst>
          </p:cNvPr>
          <p:cNvPicPr>
            <a:picLocks noChangeAspect="1"/>
          </p:cNvPicPr>
          <p:nvPr/>
        </p:nvPicPr>
        <p:blipFill>
          <a:blip r:embed="rId31"/>
          <a:stretch>
            <a:fillRect/>
          </a:stretch>
        </p:blipFill>
        <p:spPr>
          <a:xfrm>
            <a:off x="748788" y="1764372"/>
            <a:ext cx="811479" cy="811479"/>
          </a:xfrm>
          <a:prstGeom prst="rect">
            <a:avLst/>
          </a:prstGeom>
        </p:spPr>
      </p:pic>
      <p:pic>
        <p:nvPicPr>
          <p:cNvPr id="106" name="Picture 105" descr="A picture containing drawing&#10;&#10;Description automatically generated">
            <a:extLst>
              <a:ext uri="{FF2B5EF4-FFF2-40B4-BE49-F238E27FC236}">
                <a16:creationId xmlns:a16="http://schemas.microsoft.com/office/drawing/2014/main" id="{9FB7AF00-7E43-4ED2-A7F5-E33B176C8B68}"/>
              </a:ext>
            </a:extLst>
          </p:cNvPr>
          <p:cNvPicPr>
            <a:picLocks noChangeAspect="1"/>
          </p:cNvPicPr>
          <p:nvPr/>
        </p:nvPicPr>
        <p:blipFill>
          <a:blip r:embed="rId32"/>
          <a:stretch>
            <a:fillRect/>
          </a:stretch>
        </p:blipFill>
        <p:spPr>
          <a:xfrm>
            <a:off x="8393561" y="3638024"/>
            <a:ext cx="810000" cy="810000"/>
          </a:xfrm>
          <a:prstGeom prst="rect">
            <a:avLst/>
          </a:prstGeom>
        </p:spPr>
      </p:pic>
      <p:pic>
        <p:nvPicPr>
          <p:cNvPr id="108" name="Picture 107">
            <a:extLst>
              <a:ext uri="{FF2B5EF4-FFF2-40B4-BE49-F238E27FC236}">
                <a16:creationId xmlns:a16="http://schemas.microsoft.com/office/drawing/2014/main" id="{BE16F88F-6E59-4D6E-AA42-14EFAEF5C055}"/>
              </a:ext>
            </a:extLst>
          </p:cNvPr>
          <p:cNvPicPr>
            <a:picLocks noChangeAspect="1"/>
          </p:cNvPicPr>
          <p:nvPr/>
        </p:nvPicPr>
        <p:blipFill>
          <a:blip r:embed="rId33"/>
          <a:stretch>
            <a:fillRect/>
          </a:stretch>
        </p:blipFill>
        <p:spPr>
          <a:xfrm>
            <a:off x="10424458" y="2701198"/>
            <a:ext cx="810000" cy="810000"/>
          </a:xfrm>
          <a:prstGeom prst="rect">
            <a:avLst/>
          </a:prstGeom>
        </p:spPr>
      </p:pic>
      <p:pic>
        <p:nvPicPr>
          <p:cNvPr id="110" name="Picture 109" descr="A picture containing drawing&#10;&#10;Description automatically generated">
            <a:extLst>
              <a:ext uri="{FF2B5EF4-FFF2-40B4-BE49-F238E27FC236}">
                <a16:creationId xmlns:a16="http://schemas.microsoft.com/office/drawing/2014/main" id="{978E416C-685E-49AB-AF8E-63DFE2CE7AA5}"/>
              </a:ext>
            </a:extLst>
          </p:cNvPr>
          <p:cNvPicPr>
            <a:picLocks noChangeAspect="1"/>
          </p:cNvPicPr>
          <p:nvPr/>
        </p:nvPicPr>
        <p:blipFill>
          <a:blip r:embed="rId34"/>
          <a:stretch>
            <a:fillRect/>
          </a:stretch>
        </p:blipFill>
        <p:spPr>
          <a:xfrm>
            <a:off x="10424458" y="1764372"/>
            <a:ext cx="810000" cy="810000"/>
          </a:xfrm>
          <a:prstGeom prst="rect">
            <a:avLst/>
          </a:prstGeom>
        </p:spPr>
      </p:pic>
      <p:pic>
        <p:nvPicPr>
          <p:cNvPr id="112" name="Picture 111" descr="A picture containing drawing&#10;&#10;Description automatically generated">
            <a:extLst>
              <a:ext uri="{FF2B5EF4-FFF2-40B4-BE49-F238E27FC236}">
                <a16:creationId xmlns:a16="http://schemas.microsoft.com/office/drawing/2014/main" id="{2F185FDA-C022-4839-8C0C-129DC53308DE}"/>
              </a:ext>
            </a:extLst>
          </p:cNvPr>
          <p:cNvPicPr>
            <a:picLocks noChangeAspect="1"/>
          </p:cNvPicPr>
          <p:nvPr/>
        </p:nvPicPr>
        <p:blipFill>
          <a:blip r:embed="rId35"/>
          <a:stretch>
            <a:fillRect/>
          </a:stretch>
        </p:blipFill>
        <p:spPr>
          <a:xfrm>
            <a:off x="9409010" y="1764372"/>
            <a:ext cx="810000" cy="810000"/>
          </a:xfrm>
          <a:prstGeom prst="rect">
            <a:avLst/>
          </a:prstGeom>
        </p:spPr>
      </p:pic>
      <p:pic>
        <p:nvPicPr>
          <p:cNvPr id="114" name="Picture 113" descr="A picture containing drawing&#10;&#10;Description automatically generated">
            <a:extLst>
              <a:ext uri="{FF2B5EF4-FFF2-40B4-BE49-F238E27FC236}">
                <a16:creationId xmlns:a16="http://schemas.microsoft.com/office/drawing/2014/main" id="{F9E2E556-A231-466B-A5EF-76891A1166DE}"/>
              </a:ext>
            </a:extLst>
          </p:cNvPr>
          <p:cNvPicPr>
            <a:picLocks noChangeAspect="1"/>
          </p:cNvPicPr>
          <p:nvPr/>
        </p:nvPicPr>
        <p:blipFill>
          <a:blip r:embed="rId36"/>
          <a:stretch>
            <a:fillRect/>
          </a:stretch>
        </p:blipFill>
        <p:spPr>
          <a:xfrm>
            <a:off x="9409010" y="5511675"/>
            <a:ext cx="810000" cy="810000"/>
          </a:xfrm>
          <a:prstGeom prst="rect">
            <a:avLst/>
          </a:prstGeom>
        </p:spPr>
      </p:pic>
      <p:pic>
        <p:nvPicPr>
          <p:cNvPr id="116" name="Picture 115" descr="A picture containing drawing&#10;&#10;Description automatically generated">
            <a:extLst>
              <a:ext uri="{FF2B5EF4-FFF2-40B4-BE49-F238E27FC236}">
                <a16:creationId xmlns:a16="http://schemas.microsoft.com/office/drawing/2014/main" id="{23C1A82F-412E-435E-B577-6A2E53708221}"/>
              </a:ext>
            </a:extLst>
          </p:cNvPr>
          <p:cNvPicPr>
            <a:picLocks noChangeAspect="1"/>
          </p:cNvPicPr>
          <p:nvPr/>
        </p:nvPicPr>
        <p:blipFill>
          <a:blip r:embed="rId37"/>
          <a:stretch>
            <a:fillRect/>
          </a:stretch>
        </p:blipFill>
        <p:spPr>
          <a:xfrm>
            <a:off x="7378112" y="2701198"/>
            <a:ext cx="810000" cy="810000"/>
          </a:xfrm>
          <a:prstGeom prst="rect">
            <a:avLst/>
          </a:prstGeom>
        </p:spPr>
      </p:pic>
      <p:pic>
        <p:nvPicPr>
          <p:cNvPr id="118" name="Picture 117" descr="A picture containing drawing&#10;&#10;Description automatically generated">
            <a:extLst>
              <a:ext uri="{FF2B5EF4-FFF2-40B4-BE49-F238E27FC236}">
                <a16:creationId xmlns:a16="http://schemas.microsoft.com/office/drawing/2014/main" id="{48C4EE1D-234B-492B-9C20-C5676DD91E86}"/>
              </a:ext>
            </a:extLst>
          </p:cNvPr>
          <p:cNvPicPr>
            <a:picLocks noChangeAspect="1"/>
          </p:cNvPicPr>
          <p:nvPr/>
        </p:nvPicPr>
        <p:blipFill>
          <a:blip r:embed="rId38"/>
          <a:stretch>
            <a:fillRect/>
          </a:stretch>
        </p:blipFill>
        <p:spPr>
          <a:xfrm>
            <a:off x="10424458" y="3638024"/>
            <a:ext cx="810000" cy="810000"/>
          </a:xfrm>
          <a:prstGeom prst="rect">
            <a:avLst/>
          </a:prstGeom>
        </p:spPr>
      </p:pic>
      <p:pic>
        <p:nvPicPr>
          <p:cNvPr id="120" name="Picture 119" descr="Map&#10;&#10;Description automatically generated">
            <a:extLst>
              <a:ext uri="{FF2B5EF4-FFF2-40B4-BE49-F238E27FC236}">
                <a16:creationId xmlns:a16="http://schemas.microsoft.com/office/drawing/2014/main" id="{DE1B8D08-D8DF-44DB-9EAE-375B76B725D1}"/>
              </a:ext>
            </a:extLst>
          </p:cNvPr>
          <p:cNvPicPr>
            <a:picLocks noChangeAspect="1"/>
          </p:cNvPicPr>
          <p:nvPr/>
        </p:nvPicPr>
        <p:blipFill>
          <a:blip r:embed="rId39"/>
          <a:stretch>
            <a:fillRect/>
          </a:stretch>
        </p:blipFill>
        <p:spPr>
          <a:xfrm>
            <a:off x="8393561" y="2701198"/>
            <a:ext cx="810000" cy="810000"/>
          </a:xfrm>
          <a:prstGeom prst="rect">
            <a:avLst/>
          </a:prstGeom>
        </p:spPr>
      </p:pic>
      <p:pic>
        <p:nvPicPr>
          <p:cNvPr id="122" name="Picture 121" descr="A picture containing logo&#10;&#10;Description automatically generated">
            <a:extLst>
              <a:ext uri="{FF2B5EF4-FFF2-40B4-BE49-F238E27FC236}">
                <a16:creationId xmlns:a16="http://schemas.microsoft.com/office/drawing/2014/main" id="{BE646196-B15A-4675-8F01-B7DDFA9CBE7F}"/>
              </a:ext>
            </a:extLst>
          </p:cNvPr>
          <p:cNvPicPr>
            <a:picLocks noChangeAspect="1"/>
          </p:cNvPicPr>
          <p:nvPr/>
        </p:nvPicPr>
        <p:blipFill>
          <a:blip r:embed="rId40"/>
          <a:stretch>
            <a:fillRect/>
          </a:stretch>
        </p:blipFill>
        <p:spPr>
          <a:xfrm>
            <a:off x="8393561" y="4574850"/>
            <a:ext cx="810000" cy="810000"/>
          </a:xfrm>
          <a:prstGeom prst="rect">
            <a:avLst/>
          </a:prstGeom>
        </p:spPr>
      </p:pic>
      <p:pic>
        <p:nvPicPr>
          <p:cNvPr id="124" name="Picture 123" descr="A picture containing drawing&#10;&#10;Description automatically generated">
            <a:extLst>
              <a:ext uri="{FF2B5EF4-FFF2-40B4-BE49-F238E27FC236}">
                <a16:creationId xmlns:a16="http://schemas.microsoft.com/office/drawing/2014/main" id="{21DAF2B9-3599-4619-9B75-9D8E57D89514}"/>
              </a:ext>
            </a:extLst>
          </p:cNvPr>
          <p:cNvPicPr>
            <a:picLocks noChangeAspect="1"/>
          </p:cNvPicPr>
          <p:nvPr/>
        </p:nvPicPr>
        <p:blipFill>
          <a:blip r:embed="rId41"/>
          <a:stretch>
            <a:fillRect/>
          </a:stretch>
        </p:blipFill>
        <p:spPr>
          <a:xfrm>
            <a:off x="7378112" y="4574850"/>
            <a:ext cx="810000" cy="810000"/>
          </a:xfrm>
          <a:prstGeom prst="rect">
            <a:avLst/>
          </a:prstGeom>
        </p:spPr>
      </p:pic>
      <p:pic>
        <p:nvPicPr>
          <p:cNvPr id="130" name="Picture 129" descr="A picture containing drawing&#10;&#10;Description automatically generated">
            <a:extLst>
              <a:ext uri="{FF2B5EF4-FFF2-40B4-BE49-F238E27FC236}">
                <a16:creationId xmlns:a16="http://schemas.microsoft.com/office/drawing/2014/main" id="{D9C1F692-C21D-4704-BE87-DF76AF8D0A07}"/>
              </a:ext>
            </a:extLst>
          </p:cNvPr>
          <p:cNvPicPr>
            <a:picLocks noChangeAspect="1"/>
          </p:cNvPicPr>
          <p:nvPr/>
        </p:nvPicPr>
        <p:blipFill>
          <a:blip r:embed="rId42"/>
          <a:stretch>
            <a:fillRect/>
          </a:stretch>
        </p:blipFill>
        <p:spPr>
          <a:xfrm>
            <a:off x="8393561" y="1764372"/>
            <a:ext cx="810000" cy="810000"/>
          </a:xfrm>
          <a:prstGeom prst="rect">
            <a:avLst/>
          </a:prstGeom>
        </p:spPr>
      </p:pic>
      <p:pic>
        <p:nvPicPr>
          <p:cNvPr id="132" name="Picture 131" descr="A picture containing drawing&#10;&#10;Description automatically generated">
            <a:extLst>
              <a:ext uri="{FF2B5EF4-FFF2-40B4-BE49-F238E27FC236}">
                <a16:creationId xmlns:a16="http://schemas.microsoft.com/office/drawing/2014/main" id="{5572E8B0-38A9-4DB2-9527-8979F9BA0C75}"/>
              </a:ext>
            </a:extLst>
          </p:cNvPr>
          <p:cNvPicPr>
            <a:picLocks noChangeAspect="1"/>
          </p:cNvPicPr>
          <p:nvPr/>
        </p:nvPicPr>
        <p:blipFill>
          <a:blip r:embed="rId43"/>
          <a:stretch>
            <a:fillRect/>
          </a:stretch>
        </p:blipFill>
        <p:spPr>
          <a:xfrm>
            <a:off x="9409010" y="4574850"/>
            <a:ext cx="810000" cy="810000"/>
          </a:xfrm>
          <a:prstGeom prst="rect">
            <a:avLst/>
          </a:prstGeom>
        </p:spPr>
      </p:pic>
      <p:pic>
        <p:nvPicPr>
          <p:cNvPr id="138" name="Picture 137" descr="A picture containing drawing&#10;&#10;Description automatically generated">
            <a:extLst>
              <a:ext uri="{FF2B5EF4-FFF2-40B4-BE49-F238E27FC236}">
                <a16:creationId xmlns:a16="http://schemas.microsoft.com/office/drawing/2014/main" id="{68E10922-23D8-4B30-B856-9C4787638FEA}"/>
              </a:ext>
            </a:extLst>
          </p:cNvPr>
          <p:cNvPicPr>
            <a:picLocks noChangeAspect="1"/>
          </p:cNvPicPr>
          <p:nvPr/>
        </p:nvPicPr>
        <p:blipFill>
          <a:blip r:embed="rId44"/>
          <a:stretch>
            <a:fillRect/>
          </a:stretch>
        </p:blipFill>
        <p:spPr>
          <a:xfrm>
            <a:off x="7378112" y="3638024"/>
            <a:ext cx="810000" cy="810000"/>
          </a:xfrm>
          <a:prstGeom prst="rect">
            <a:avLst/>
          </a:prstGeom>
        </p:spPr>
      </p:pic>
      <p:pic>
        <p:nvPicPr>
          <p:cNvPr id="140" name="Picture 139" descr="A picture containing drawing&#10;&#10;Description automatically generated">
            <a:extLst>
              <a:ext uri="{FF2B5EF4-FFF2-40B4-BE49-F238E27FC236}">
                <a16:creationId xmlns:a16="http://schemas.microsoft.com/office/drawing/2014/main" id="{D02E5CBB-BB9F-4FF7-A24C-F35CDC7FBD3F}"/>
              </a:ext>
            </a:extLst>
          </p:cNvPr>
          <p:cNvPicPr>
            <a:picLocks noChangeAspect="1"/>
          </p:cNvPicPr>
          <p:nvPr/>
        </p:nvPicPr>
        <p:blipFill>
          <a:blip r:embed="rId45"/>
          <a:stretch>
            <a:fillRect/>
          </a:stretch>
        </p:blipFill>
        <p:spPr>
          <a:xfrm>
            <a:off x="9409010" y="3638024"/>
            <a:ext cx="810000" cy="810000"/>
          </a:xfrm>
          <a:prstGeom prst="rect">
            <a:avLst/>
          </a:prstGeom>
        </p:spPr>
      </p:pic>
      <p:pic>
        <p:nvPicPr>
          <p:cNvPr id="142" name="Picture 141" descr="A picture containing drawing&#10;&#10;Description automatically generated">
            <a:extLst>
              <a:ext uri="{FF2B5EF4-FFF2-40B4-BE49-F238E27FC236}">
                <a16:creationId xmlns:a16="http://schemas.microsoft.com/office/drawing/2014/main" id="{2EB62CF5-F1FC-443B-A231-CE74B4699573}"/>
              </a:ext>
            </a:extLst>
          </p:cNvPr>
          <p:cNvPicPr>
            <a:picLocks noChangeAspect="1"/>
          </p:cNvPicPr>
          <p:nvPr/>
        </p:nvPicPr>
        <p:blipFill>
          <a:blip r:embed="rId46"/>
          <a:stretch>
            <a:fillRect/>
          </a:stretch>
        </p:blipFill>
        <p:spPr>
          <a:xfrm>
            <a:off x="8393561" y="5511675"/>
            <a:ext cx="810000" cy="810000"/>
          </a:xfrm>
          <a:prstGeom prst="rect">
            <a:avLst/>
          </a:prstGeom>
        </p:spPr>
      </p:pic>
      <p:pic>
        <p:nvPicPr>
          <p:cNvPr id="144" name="Picture 143" descr="A picture containing logo&#10;&#10;Description automatically generated">
            <a:extLst>
              <a:ext uri="{FF2B5EF4-FFF2-40B4-BE49-F238E27FC236}">
                <a16:creationId xmlns:a16="http://schemas.microsoft.com/office/drawing/2014/main" id="{81DB0581-19A1-4A2C-8D00-481CC67A7568}"/>
              </a:ext>
            </a:extLst>
          </p:cNvPr>
          <p:cNvPicPr>
            <a:picLocks noChangeAspect="1"/>
          </p:cNvPicPr>
          <p:nvPr/>
        </p:nvPicPr>
        <p:blipFill>
          <a:blip r:embed="rId47"/>
          <a:stretch>
            <a:fillRect/>
          </a:stretch>
        </p:blipFill>
        <p:spPr>
          <a:xfrm>
            <a:off x="7378112" y="1764372"/>
            <a:ext cx="810000" cy="810000"/>
          </a:xfrm>
          <a:prstGeom prst="rect">
            <a:avLst/>
          </a:prstGeom>
        </p:spPr>
      </p:pic>
      <p:pic>
        <p:nvPicPr>
          <p:cNvPr id="146" name="Picture 145" descr="A drawing of a cartoon character&#10;&#10;Description automatically generated">
            <a:extLst>
              <a:ext uri="{FF2B5EF4-FFF2-40B4-BE49-F238E27FC236}">
                <a16:creationId xmlns:a16="http://schemas.microsoft.com/office/drawing/2014/main" id="{405C4F5E-19D2-4899-B5FF-31812959C4B5}"/>
              </a:ext>
            </a:extLst>
          </p:cNvPr>
          <p:cNvPicPr>
            <a:picLocks noChangeAspect="1"/>
          </p:cNvPicPr>
          <p:nvPr/>
        </p:nvPicPr>
        <p:blipFill>
          <a:blip r:embed="rId48"/>
          <a:stretch>
            <a:fillRect/>
          </a:stretch>
        </p:blipFill>
        <p:spPr>
          <a:xfrm>
            <a:off x="7378112" y="5511675"/>
            <a:ext cx="810000" cy="810000"/>
          </a:xfrm>
          <a:prstGeom prst="rect">
            <a:avLst/>
          </a:prstGeom>
        </p:spPr>
      </p:pic>
      <p:pic>
        <p:nvPicPr>
          <p:cNvPr id="148" name="Picture 147" descr="A picture containing drawing&#10;&#10;Description automatically generated">
            <a:extLst>
              <a:ext uri="{FF2B5EF4-FFF2-40B4-BE49-F238E27FC236}">
                <a16:creationId xmlns:a16="http://schemas.microsoft.com/office/drawing/2014/main" id="{9822CF31-6F7F-40CF-94E5-9FC8D8188518}"/>
              </a:ext>
            </a:extLst>
          </p:cNvPr>
          <p:cNvPicPr>
            <a:picLocks noChangeAspect="1"/>
          </p:cNvPicPr>
          <p:nvPr/>
        </p:nvPicPr>
        <p:blipFill>
          <a:blip r:embed="rId49"/>
          <a:stretch>
            <a:fillRect/>
          </a:stretch>
        </p:blipFill>
        <p:spPr>
          <a:xfrm>
            <a:off x="10424458" y="5511675"/>
            <a:ext cx="810000" cy="810000"/>
          </a:xfrm>
          <a:prstGeom prst="rect">
            <a:avLst/>
          </a:prstGeom>
        </p:spPr>
      </p:pic>
      <p:pic>
        <p:nvPicPr>
          <p:cNvPr id="150" name="Picture 149" descr="A picture containing drawing&#10;&#10;Description automatically generated">
            <a:extLst>
              <a:ext uri="{FF2B5EF4-FFF2-40B4-BE49-F238E27FC236}">
                <a16:creationId xmlns:a16="http://schemas.microsoft.com/office/drawing/2014/main" id="{C81A70A4-6B5B-4772-AE5D-80CECDEBD85E}"/>
              </a:ext>
            </a:extLst>
          </p:cNvPr>
          <p:cNvPicPr>
            <a:picLocks noChangeAspect="1"/>
          </p:cNvPicPr>
          <p:nvPr/>
        </p:nvPicPr>
        <p:blipFill>
          <a:blip r:embed="rId50"/>
          <a:stretch>
            <a:fillRect/>
          </a:stretch>
        </p:blipFill>
        <p:spPr>
          <a:xfrm>
            <a:off x="9409010" y="2701198"/>
            <a:ext cx="810000" cy="810000"/>
          </a:xfrm>
          <a:prstGeom prst="rect">
            <a:avLst/>
          </a:prstGeom>
        </p:spPr>
      </p:pic>
      <p:pic>
        <p:nvPicPr>
          <p:cNvPr id="154" name="Picture 153" descr="A picture containing drawing&#10;&#10;Description automatically generated">
            <a:extLst>
              <a:ext uri="{FF2B5EF4-FFF2-40B4-BE49-F238E27FC236}">
                <a16:creationId xmlns:a16="http://schemas.microsoft.com/office/drawing/2014/main" id="{1088091A-62AF-4448-8B3D-C86D553531C0}"/>
              </a:ext>
            </a:extLst>
          </p:cNvPr>
          <p:cNvPicPr>
            <a:picLocks noChangeAspect="1"/>
          </p:cNvPicPr>
          <p:nvPr/>
        </p:nvPicPr>
        <p:blipFill>
          <a:blip r:embed="rId51"/>
          <a:stretch>
            <a:fillRect/>
          </a:stretch>
        </p:blipFill>
        <p:spPr>
          <a:xfrm>
            <a:off x="10424458" y="4574850"/>
            <a:ext cx="810000" cy="810000"/>
          </a:xfrm>
          <a:prstGeom prst="rect">
            <a:avLst/>
          </a:prstGeom>
        </p:spPr>
      </p:pic>
      <p:grpSp>
        <p:nvGrpSpPr>
          <p:cNvPr id="9" name="Group 8">
            <a:extLst>
              <a:ext uri="{FF2B5EF4-FFF2-40B4-BE49-F238E27FC236}">
                <a16:creationId xmlns:a16="http://schemas.microsoft.com/office/drawing/2014/main" id="{CF0CCF9A-D350-4AA0-BB89-F679EA9A2A71}"/>
              </a:ext>
            </a:extLst>
          </p:cNvPr>
          <p:cNvGrpSpPr/>
          <p:nvPr/>
        </p:nvGrpSpPr>
        <p:grpSpPr>
          <a:xfrm>
            <a:off x="229479" y="3578352"/>
            <a:ext cx="2428377" cy="1183020"/>
            <a:chOff x="229479" y="3578352"/>
            <a:chExt cx="2428377" cy="1183020"/>
          </a:xfrm>
        </p:grpSpPr>
        <p:sp>
          <p:nvSpPr>
            <p:cNvPr id="5" name="TextBox 4">
              <a:extLst>
                <a:ext uri="{FF2B5EF4-FFF2-40B4-BE49-F238E27FC236}">
                  <a16:creationId xmlns:a16="http://schemas.microsoft.com/office/drawing/2014/main" id="{274E1634-1FC6-4C0D-B061-CEABE510727D}"/>
                </a:ext>
              </a:extLst>
            </p:cNvPr>
            <p:cNvSpPr txBox="1"/>
            <p:nvPr/>
          </p:nvSpPr>
          <p:spPr>
            <a:xfrm>
              <a:off x="229479" y="4492752"/>
              <a:ext cx="1038618" cy="268620"/>
            </a:xfrm>
            <a:prstGeom prst="rect">
              <a:avLst/>
            </a:prstGeom>
            <a:noFill/>
          </p:spPr>
          <p:txBody>
            <a:bodyPr wrap="none" lIns="0" tIns="0" rIns="0" bIns="0" rtlCol="0" anchor="ctr">
              <a:noAutofit/>
            </a:bodyPr>
            <a:lstStyle/>
            <a:p>
              <a:pPr algn="l"/>
              <a:r>
                <a:rPr lang="en-NZ" sz="1200" dirty="0"/>
                <a:t>Also a Fire-type</a:t>
              </a:r>
            </a:p>
          </p:txBody>
        </p:sp>
        <p:sp>
          <p:nvSpPr>
            <p:cNvPr id="6" name="Oval 5">
              <a:extLst>
                <a:ext uri="{FF2B5EF4-FFF2-40B4-BE49-F238E27FC236}">
                  <a16:creationId xmlns:a16="http://schemas.microsoft.com/office/drawing/2014/main" id="{CD815CFA-37B9-4CB7-8F05-319C42C0C39F}"/>
                </a:ext>
              </a:extLst>
            </p:cNvPr>
            <p:cNvSpPr/>
            <p:nvPr/>
          </p:nvSpPr>
          <p:spPr>
            <a:xfrm>
              <a:off x="1685280" y="3578352"/>
              <a:ext cx="972576" cy="914400"/>
            </a:xfrm>
            <a:custGeom>
              <a:avLst/>
              <a:gdLst>
                <a:gd name="connsiteX0" fmla="*/ 0 w 972576"/>
                <a:gd name="connsiteY0" fmla="*/ 457200 h 914400"/>
                <a:gd name="connsiteX1" fmla="*/ 486288 w 972576"/>
                <a:gd name="connsiteY1" fmla="*/ 0 h 914400"/>
                <a:gd name="connsiteX2" fmla="*/ 972576 w 972576"/>
                <a:gd name="connsiteY2" fmla="*/ 457200 h 914400"/>
                <a:gd name="connsiteX3" fmla="*/ 486288 w 972576"/>
                <a:gd name="connsiteY3" fmla="*/ 914400 h 914400"/>
                <a:gd name="connsiteX4" fmla="*/ 0 w 972576"/>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2576" h="914400" extrusionOk="0">
                  <a:moveTo>
                    <a:pt x="0" y="457200"/>
                  </a:moveTo>
                  <a:cubicBezTo>
                    <a:pt x="-5693" y="239148"/>
                    <a:pt x="219483" y="78126"/>
                    <a:pt x="486288" y="0"/>
                  </a:cubicBezTo>
                  <a:cubicBezTo>
                    <a:pt x="798756" y="-23252"/>
                    <a:pt x="1004273" y="189201"/>
                    <a:pt x="972576" y="457200"/>
                  </a:cubicBezTo>
                  <a:cubicBezTo>
                    <a:pt x="1035624" y="695512"/>
                    <a:pt x="754206" y="929211"/>
                    <a:pt x="486288" y="914400"/>
                  </a:cubicBezTo>
                  <a:cubicBezTo>
                    <a:pt x="256291" y="975505"/>
                    <a:pt x="-45426" y="662797"/>
                    <a:pt x="0" y="457200"/>
                  </a:cubicBezTo>
                  <a:close/>
                </a:path>
              </a:pathLst>
            </a:custGeom>
            <a:noFill/>
            <a:ln w="12700">
              <a:solidFill>
                <a:schemeClr val="tx2"/>
              </a:solidFill>
              <a:extLst>
                <a:ext uri="{C807C97D-BFC1-408E-A445-0C87EB9F89A2}">
                  <ask:lineSketchStyleProps xmlns:ask="http://schemas.microsoft.com/office/drawing/2018/sketchyshapes" sd="1634779923">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cxnSp>
          <p:nvCxnSpPr>
            <p:cNvPr id="8" name="Straight Connector 7">
              <a:extLst>
                <a:ext uri="{FF2B5EF4-FFF2-40B4-BE49-F238E27FC236}">
                  <a16:creationId xmlns:a16="http://schemas.microsoft.com/office/drawing/2014/main" id="{0FF8EA24-AE1C-428E-9E75-74DD0A036B56}"/>
                </a:ext>
              </a:extLst>
            </p:cNvPr>
            <p:cNvCxnSpPr>
              <a:stCxn id="6" idx="3"/>
              <a:endCxn id="5" idx="3"/>
            </p:cNvCxnSpPr>
            <p:nvPr/>
          </p:nvCxnSpPr>
          <p:spPr>
            <a:xfrm flipH="1">
              <a:off x="1268097" y="4358841"/>
              <a:ext cx="559613" cy="268221"/>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61119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1AA033-E7D5-484C-9AD2-6572A854BAA4}"/>
              </a:ext>
            </a:extLst>
          </p:cNvPr>
          <p:cNvSpPr>
            <a:spLocks noGrp="1"/>
          </p:cNvSpPr>
          <p:nvPr>
            <p:ph type="body" sz="quarter" idx="11"/>
          </p:nvPr>
        </p:nvSpPr>
        <p:spPr/>
        <p:txBody>
          <a:bodyPr/>
          <a:lstStyle/>
          <a:p>
            <a:r>
              <a:rPr lang="en-NZ" dirty="0"/>
              <a:t>MODEL BUILDING</a:t>
            </a:r>
          </a:p>
        </p:txBody>
      </p:sp>
      <p:sp>
        <p:nvSpPr>
          <p:cNvPr id="4" name="Text Placeholder 3">
            <a:extLst>
              <a:ext uri="{FF2B5EF4-FFF2-40B4-BE49-F238E27FC236}">
                <a16:creationId xmlns:a16="http://schemas.microsoft.com/office/drawing/2014/main" id="{6EBC5130-D4B0-4816-9FB3-22638AF1680D}"/>
              </a:ext>
            </a:extLst>
          </p:cNvPr>
          <p:cNvSpPr>
            <a:spLocks noGrp="1"/>
          </p:cNvSpPr>
          <p:nvPr>
            <p:ph type="body" sz="quarter" idx="12"/>
          </p:nvPr>
        </p:nvSpPr>
        <p:spPr/>
        <p:txBody>
          <a:bodyPr/>
          <a:lstStyle/>
          <a:p>
            <a:r>
              <a:rPr lang="en-NZ" dirty="0"/>
              <a:t>SECTION 3</a:t>
            </a:r>
          </a:p>
        </p:txBody>
      </p:sp>
    </p:spTree>
    <p:extLst>
      <p:ext uri="{BB962C8B-B14F-4D97-AF65-F5344CB8AC3E}">
        <p14:creationId xmlns:p14="http://schemas.microsoft.com/office/powerpoint/2010/main" val="3974265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4E524E-5D87-4087-AEA9-839D72610324}"/>
              </a:ext>
            </a:extLst>
          </p:cNvPr>
          <p:cNvSpPr>
            <a:spLocks noGrp="1"/>
          </p:cNvSpPr>
          <p:nvPr>
            <p:ph type="title"/>
          </p:nvPr>
        </p:nvSpPr>
        <p:spPr/>
        <p:txBody>
          <a:bodyPr/>
          <a:lstStyle/>
          <a:p>
            <a:r>
              <a:rPr lang="en-NZ" dirty="0"/>
              <a:t>WE STARTED WITH A NORMAL Pokémon GAN </a:t>
            </a:r>
          </a:p>
        </p:txBody>
      </p:sp>
      <p:sp>
        <p:nvSpPr>
          <p:cNvPr id="5" name="Content Placeholder 4">
            <a:extLst>
              <a:ext uri="{FF2B5EF4-FFF2-40B4-BE49-F238E27FC236}">
                <a16:creationId xmlns:a16="http://schemas.microsoft.com/office/drawing/2014/main" id="{F8E5B985-7A22-47B9-9574-CA4C2FD05CE4}"/>
              </a:ext>
            </a:extLst>
          </p:cNvPr>
          <p:cNvSpPr>
            <a:spLocks noGrp="1"/>
          </p:cNvSpPr>
          <p:nvPr>
            <p:ph idx="10"/>
          </p:nvPr>
        </p:nvSpPr>
        <p:spPr/>
        <p:txBody>
          <a:bodyPr/>
          <a:lstStyle/>
          <a:p>
            <a:pPr marL="0" indent="0">
              <a:buNone/>
            </a:pPr>
            <a:r>
              <a:rPr lang="en-NZ" dirty="0"/>
              <a:t>A standard GAN (not conditional) based on deep convolutional neural networks DCGAN.</a:t>
            </a:r>
          </a:p>
          <a:p>
            <a:pPr marL="0" indent="0">
              <a:buNone/>
            </a:pPr>
            <a:endParaRPr lang="en-NZ" dirty="0"/>
          </a:p>
          <a:p>
            <a:pPr marL="0" indent="0">
              <a:buNone/>
            </a:pPr>
            <a:r>
              <a:rPr lang="en-NZ" b="1" dirty="0"/>
              <a:t>Structure:</a:t>
            </a:r>
          </a:p>
          <a:p>
            <a:r>
              <a:rPr lang="en-NZ" dirty="0"/>
              <a:t>5-layer discriminator with batch norm and leaky </a:t>
            </a:r>
            <a:r>
              <a:rPr lang="en-NZ" dirty="0" err="1"/>
              <a:t>ReLU</a:t>
            </a:r>
            <a:r>
              <a:rPr lang="en-NZ" dirty="0"/>
              <a:t>.</a:t>
            </a:r>
          </a:p>
          <a:p>
            <a:r>
              <a:rPr lang="en-NZ" dirty="0"/>
              <a:t>5-layer generator with batch norm and normal </a:t>
            </a:r>
            <a:r>
              <a:rPr lang="en-NZ" dirty="0" err="1"/>
              <a:t>ReLU</a:t>
            </a:r>
            <a:r>
              <a:rPr lang="en-NZ" dirty="0"/>
              <a:t>.</a:t>
            </a:r>
          </a:p>
          <a:p>
            <a:r>
              <a:rPr lang="en-NZ" dirty="0"/>
              <a:t>Hyper-parameters set based on recommendations in this paper: </a:t>
            </a:r>
            <a:r>
              <a:rPr lang="en-NZ" dirty="0">
                <a:hlinkClick r:id="rId2"/>
              </a:rPr>
              <a:t>https://arxiv.org/pdf/1511.06434</a:t>
            </a:r>
            <a:endParaRPr lang="en-NZ" dirty="0"/>
          </a:p>
          <a:p>
            <a:pPr marL="0" indent="0">
              <a:buNone/>
            </a:pPr>
            <a:endParaRPr lang="en-NZ" dirty="0"/>
          </a:p>
          <a:p>
            <a:pPr marL="0" indent="0">
              <a:buNone/>
            </a:pPr>
            <a:r>
              <a:rPr lang="en-NZ" b="1" dirty="0"/>
              <a:t>Performance:</a:t>
            </a:r>
          </a:p>
          <a:p>
            <a:pPr marL="0" indent="0">
              <a:buNone/>
            </a:pPr>
            <a:endParaRPr lang="en-NZ" dirty="0"/>
          </a:p>
          <a:p>
            <a:pPr marL="0" indent="0">
              <a:buNone/>
            </a:pPr>
            <a:r>
              <a:rPr lang="en-NZ" dirty="0"/>
              <a:t>Figure 1: Bad performance initially</a:t>
            </a:r>
          </a:p>
          <a:p>
            <a:pPr marL="0" indent="0">
              <a:buNone/>
            </a:pPr>
            <a:endParaRPr lang="en-NZ" dirty="0"/>
          </a:p>
          <a:p>
            <a:pPr marL="0" indent="0">
              <a:buNone/>
            </a:pPr>
            <a:r>
              <a:rPr lang="en-NZ" dirty="0"/>
              <a:t>Figure 2: Reasonable performance after optimisation and more epochs</a:t>
            </a:r>
          </a:p>
          <a:p>
            <a:pPr marL="0" indent="0">
              <a:buNone/>
            </a:pPr>
            <a:endParaRPr lang="en-NZ" dirty="0"/>
          </a:p>
          <a:p>
            <a:pPr marL="0" indent="0">
              <a:buNone/>
            </a:pPr>
            <a:endParaRPr lang="en-NZ" dirty="0"/>
          </a:p>
          <a:p>
            <a:pPr marL="0" indent="0">
              <a:buNone/>
            </a:pPr>
            <a:endParaRPr lang="en-NZ" dirty="0"/>
          </a:p>
          <a:p>
            <a:pPr marL="0" indent="0">
              <a:buNone/>
            </a:pPr>
            <a:r>
              <a:rPr lang="en-NZ" b="1" dirty="0"/>
              <a:t>Learnings:</a:t>
            </a:r>
          </a:p>
          <a:p>
            <a:r>
              <a:rPr lang="en-NZ" dirty="0"/>
              <a:t>Successfully built our own a Pokémon image generation GAN</a:t>
            </a:r>
          </a:p>
          <a:p>
            <a:r>
              <a:rPr lang="en-NZ" dirty="0"/>
              <a:t>…it’s possible!</a:t>
            </a:r>
          </a:p>
          <a:p>
            <a:pPr marL="0" indent="0">
              <a:buNone/>
            </a:pPr>
            <a:endParaRPr lang="en-NZ" dirty="0"/>
          </a:p>
          <a:p>
            <a:pPr marL="0" indent="0">
              <a:buNone/>
            </a:pPr>
            <a:endParaRPr lang="en-NZ" dirty="0"/>
          </a:p>
        </p:txBody>
      </p:sp>
      <p:pic>
        <p:nvPicPr>
          <p:cNvPr id="3" name="Picture 2">
            <a:extLst>
              <a:ext uri="{FF2B5EF4-FFF2-40B4-BE49-F238E27FC236}">
                <a16:creationId xmlns:a16="http://schemas.microsoft.com/office/drawing/2014/main" id="{9A8254AE-74D6-4E0B-9E4B-699092E823FA}"/>
              </a:ext>
            </a:extLst>
          </p:cNvPr>
          <p:cNvPicPr>
            <a:picLocks noChangeAspect="1"/>
          </p:cNvPicPr>
          <p:nvPr/>
        </p:nvPicPr>
        <p:blipFill>
          <a:blip r:embed="rId3"/>
          <a:stretch>
            <a:fillRect/>
          </a:stretch>
        </p:blipFill>
        <p:spPr>
          <a:xfrm>
            <a:off x="6426052" y="4490466"/>
            <a:ext cx="5094435" cy="1270254"/>
          </a:xfrm>
          <a:prstGeom prst="rect">
            <a:avLst/>
          </a:prstGeom>
        </p:spPr>
      </p:pic>
      <p:pic>
        <p:nvPicPr>
          <p:cNvPr id="7" name="Picture 6">
            <a:extLst>
              <a:ext uri="{FF2B5EF4-FFF2-40B4-BE49-F238E27FC236}">
                <a16:creationId xmlns:a16="http://schemas.microsoft.com/office/drawing/2014/main" id="{7D2B8DF5-F65E-46AE-995C-1036CA199A16}"/>
              </a:ext>
            </a:extLst>
          </p:cNvPr>
          <p:cNvPicPr>
            <a:picLocks noChangeAspect="1"/>
          </p:cNvPicPr>
          <p:nvPr/>
        </p:nvPicPr>
        <p:blipFill>
          <a:blip r:embed="rId4"/>
          <a:stretch>
            <a:fillRect/>
          </a:stretch>
        </p:blipFill>
        <p:spPr>
          <a:xfrm>
            <a:off x="6366713" y="2855976"/>
            <a:ext cx="5153773" cy="1260311"/>
          </a:xfrm>
          <a:prstGeom prst="rect">
            <a:avLst/>
          </a:prstGeom>
        </p:spPr>
      </p:pic>
      <p:sp>
        <p:nvSpPr>
          <p:cNvPr id="10" name="TextBox 9">
            <a:extLst>
              <a:ext uri="{FF2B5EF4-FFF2-40B4-BE49-F238E27FC236}">
                <a16:creationId xmlns:a16="http://schemas.microsoft.com/office/drawing/2014/main" id="{BD637AAC-E13A-4BFE-B6ED-9E2F7BC08600}"/>
              </a:ext>
            </a:extLst>
          </p:cNvPr>
          <p:cNvSpPr txBox="1"/>
          <p:nvPr/>
        </p:nvSpPr>
        <p:spPr>
          <a:xfrm>
            <a:off x="6426052" y="4077726"/>
            <a:ext cx="5094434" cy="307777"/>
          </a:xfrm>
          <a:prstGeom prst="rect">
            <a:avLst/>
          </a:prstGeom>
          <a:noFill/>
        </p:spPr>
        <p:txBody>
          <a:bodyPr wrap="square">
            <a:spAutoFit/>
          </a:bodyPr>
          <a:lstStyle/>
          <a:p>
            <a:pPr marL="0" indent="0" algn="ctr">
              <a:buNone/>
            </a:pPr>
            <a:r>
              <a:rPr lang="en-NZ" sz="1400" dirty="0"/>
              <a:t>Figure 1: Initial results</a:t>
            </a:r>
          </a:p>
        </p:txBody>
      </p:sp>
      <p:sp>
        <p:nvSpPr>
          <p:cNvPr id="11" name="TextBox 10">
            <a:extLst>
              <a:ext uri="{FF2B5EF4-FFF2-40B4-BE49-F238E27FC236}">
                <a16:creationId xmlns:a16="http://schemas.microsoft.com/office/drawing/2014/main" id="{B9EF2E93-3EDC-4B35-8762-874AB29B9808}"/>
              </a:ext>
            </a:extLst>
          </p:cNvPr>
          <p:cNvSpPr txBox="1"/>
          <p:nvPr/>
        </p:nvSpPr>
        <p:spPr>
          <a:xfrm>
            <a:off x="6426052" y="5722159"/>
            <a:ext cx="5094434" cy="307777"/>
          </a:xfrm>
          <a:prstGeom prst="rect">
            <a:avLst/>
          </a:prstGeom>
          <a:noFill/>
        </p:spPr>
        <p:txBody>
          <a:bodyPr wrap="square">
            <a:spAutoFit/>
          </a:bodyPr>
          <a:lstStyle/>
          <a:p>
            <a:pPr marL="0" indent="0" algn="ctr">
              <a:buNone/>
            </a:pPr>
            <a:r>
              <a:rPr lang="en-NZ" sz="1400" dirty="0"/>
              <a:t>Figure 2: Final results after 500 epochs</a:t>
            </a:r>
          </a:p>
        </p:txBody>
      </p:sp>
    </p:spTree>
    <p:extLst>
      <p:ext uri="{BB962C8B-B14F-4D97-AF65-F5344CB8AC3E}">
        <p14:creationId xmlns:p14="http://schemas.microsoft.com/office/powerpoint/2010/main" val="1763486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descr="Chart&#10;&#10;Description automatically generated">
            <a:extLst>
              <a:ext uri="{FF2B5EF4-FFF2-40B4-BE49-F238E27FC236}">
                <a16:creationId xmlns:a16="http://schemas.microsoft.com/office/drawing/2014/main" id="{F61EEDEF-93BF-4B29-8B38-F9F5C5DE0E87}"/>
              </a:ext>
            </a:extLst>
          </p:cNvPr>
          <p:cNvPicPr>
            <a:picLocks noChangeAspect="1"/>
          </p:cNvPicPr>
          <p:nvPr/>
        </p:nvPicPr>
        <p:blipFill>
          <a:blip r:embed="rId2"/>
          <a:stretch>
            <a:fillRect/>
          </a:stretch>
        </p:blipFill>
        <p:spPr>
          <a:xfrm>
            <a:off x="9467907" y="4469094"/>
            <a:ext cx="2561803" cy="1789891"/>
          </a:xfrm>
          <a:prstGeom prst="rect">
            <a:avLst/>
          </a:prstGeom>
        </p:spPr>
      </p:pic>
      <p:pic>
        <p:nvPicPr>
          <p:cNvPr id="47" name="Picture 46" descr="A picture containing photo, cat, room, bird&#10;&#10;Description automatically generated">
            <a:extLst>
              <a:ext uri="{FF2B5EF4-FFF2-40B4-BE49-F238E27FC236}">
                <a16:creationId xmlns:a16="http://schemas.microsoft.com/office/drawing/2014/main" id="{FA2537F9-7BE0-458C-A81A-756D6C8A4A3D}"/>
              </a:ext>
            </a:extLst>
          </p:cNvPr>
          <p:cNvPicPr>
            <a:picLocks noChangeAspect="1"/>
          </p:cNvPicPr>
          <p:nvPr/>
        </p:nvPicPr>
        <p:blipFill>
          <a:blip r:embed="rId3"/>
          <a:stretch>
            <a:fillRect/>
          </a:stretch>
        </p:blipFill>
        <p:spPr>
          <a:xfrm>
            <a:off x="4932708" y="4994952"/>
            <a:ext cx="4485633" cy="1158055"/>
          </a:xfrm>
          <a:prstGeom prst="rect">
            <a:avLst/>
          </a:prstGeom>
        </p:spPr>
      </p:pic>
      <p:pic>
        <p:nvPicPr>
          <p:cNvPr id="41" name="Picture 40" descr="A picture containing photo, room, window, sitting&#10;&#10;Description automatically generated">
            <a:extLst>
              <a:ext uri="{FF2B5EF4-FFF2-40B4-BE49-F238E27FC236}">
                <a16:creationId xmlns:a16="http://schemas.microsoft.com/office/drawing/2014/main" id="{CC928C61-EAF0-4CA7-AF42-371DBB855567}"/>
              </a:ext>
            </a:extLst>
          </p:cNvPr>
          <p:cNvPicPr>
            <a:picLocks noChangeAspect="1"/>
          </p:cNvPicPr>
          <p:nvPr/>
        </p:nvPicPr>
        <p:blipFill>
          <a:blip r:embed="rId4"/>
          <a:stretch>
            <a:fillRect/>
          </a:stretch>
        </p:blipFill>
        <p:spPr>
          <a:xfrm>
            <a:off x="4940948" y="3554181"/>
            <a:ext cx="4560556" cy="1208143"/>
          </a:xfrm>
          <a:prstGeom prst="rect">
            <a:avLst/>
          </a:prstGeom>
        </p:spPr>
      </p:pic>
      <p:pic>
        <p:nvPicPr>
          <p:cNvPr id="26" name="Picture 25" descr="A picture containing cat, gallery, photo, looking&#10;&#10;Description automatically generated">
            <a:extLst>
              <a:ext uri="{FF2B5EF4-FFF2-40B4-BE49-F238E27FC236}">
                <a16:creationId xmlns:a16="http://schemas.microsoft.com/office/drawing/2014/main" id="{93D660BD-8567-4BAF-BB9E-C2769B4F565E}"/>
              </a:ext>
            </a:extLst>
          </p:cNvPr>
          <p:cNvPicPr>
            <a:picLocks noChangeAspect="1"/>
          </p:cNvPicPr>
          <p:nvPr/>
        </p:nvPicPr>
        <p:blipFill>
          <a:blip r:embed="rId5"/>
          <a:stretch>
            <a:fillRect/>
          </a:stretch>
        </p:blipFill>
        <p:spPr>
          <a:xfrm>
            <a:off x="4955276" y="2310703"/>
            <a:ext cx="4462834" cy="1118134"/>
          </a:xfrm>
          <a:prstGeom prst="rect">
            <a:avLst/>
          </a:prstGeom>
        </p:spPr>
      </p:pic>
      <p:sp>
        <p:nvSpPr>
          <p:cNvPr id="4" name="Title 3">
            <a:extLst>
              <a:ext uri="{FF2B5EF4-FFF2-40B4-BE49-F238E27FC236}">
                <a16:creationId xmlns:a16="http://schemas.microsoft.com/office/drawing/2014/main" id="{784E524E-5D87-4087-AEA9-839D72610324}"/>
              </a:ext>
            </a:extLst>
          </p:cNvPr>
          <p:cNvSpPr>
            <a:spLocks noGrp="1"/>
          </p:cNvSpPr>
          <p:nvPr>
            <p:ph type="title"/>
          </p:nvPr>
        </p:nvSpPr>
        <p:spPr/>
        <p:txBody>
          <a:bodyPr/>
          <a:lstStyle/>
          <a:p>
            <a:r>
              <a:rPr lang="en-NZ" dirty="0"/>
              <a:t>THEN WE BUILT A WGAN SEEKING BETTER QUALITY IMAGES</a:t>
            </a:r>
          </a:p>
        </p:txBody>
      </p:sp>
      <p:sp>
        <p:nvSpPr>
          <p:cNvPr id="5" name="Content Placeholder 4">
            <a:extLst>
              <a:ext uri="{FF2B5EF4-FFF2-40B4-BE49-F238E27FC236}">
                <a16:creationId xmlns:a16="http://schemas.microsoft.com/office/drawing/2014/main" id="{F8E5B985-7A22-47B9-9574-CA4C2FD05CE4}"/>
              </a:ext>
            </a:extLst>
          </p:cNvPr>
          <p:cNvSpPr>
            <a:spLocks noGrp="1"/>
          </p:cNvSpPr>
          <p:nvPr>
            <p:ph idx="10"/>
          </p:nvPr>
        </p:nvSpPr>
        <p:spPr>
          <a:xfrm>
            <a:off x="345989" y="986054"/>
            <a:ext cx="4406322" cy="5245099"/>
          </a:xfrm>
        </p:spPr>
        <p:txBody>
          <a:bodyPr/>
          <a:lstStyle/>
          <a:p>
            <a:pPr marL="0" indent="0">
              <a:buNone/>
            </a:pPr>
            <a:r>
              <a:rPr lang="en-NZ" dirty="0"/>
              <a:t>A standard WGAN (not conditional) based on deep convolutional neural networks, with the WGAN loss function and gradient penalty (the newer, improved WGAN architecture).</a:t>
            </a:r>
          </a:p>
          <a:p>
            <a:pPr marL="0" indent="0">
              <a:buNone/>
            </a:pPr>
            <a:endParaRPr lang="en-NZ" dirty="0"/>
          </a:p>
          <a:p>
            <a:pPr marL="0" indent="0">
              <a:buNone/>
            </a:pPr>
            <a:r>
              <a:rPr lang="en-NZ" b="1" dirty="0"/>
              <a:t>Performance:</a:t>
            </a:r>
          </a:p>
          <a:p>
            <a:pPr marL="0" indent="0">
              <a:buNone/>
            </a:pPr>
            <a:endParaRPr lang="en-NZ" dirty="0"/>
          </a:p>
          <a:p>
            <a:pPr marL="0" indent="0">
              <a:buNone/>
            </a:pPr>
            <a:r>
              <a:rPr lang="en-NZ" dirty="0"/>
              <a:t>Fig 1: Average performance initially, but no mode collapse.</a:t>
            </a:r>
          </a:p>
          <a:p>
            <a:pPr marL="0" indent="0">
              <a:buNone/>
            </a:pPr>
            <a:endParaRPr lang="en-NZ" dirty="0"/>
          </a:p>
          <a:p>
            <a:pPr marL="0" indent="0">
              <a:buNone/>
            </a:pPr>
            <a:r>
              <a:rPr lang="en-NZ" dirty="0"/>
              <a:t>Fig 2a: Slightly more detail in images, but loss not converging (Fig 2b). Uses normalisation (InstanceNorm2d).</a:t>
            </a:r>
          </a:p>
          <a:p>
            <a:pPr marL="0" indent="0">
              <a:buNone/>
            </a:pPr>
            <a:endParaRPr lang="en-NZ" dirty="0"/>
          </a:p>
          <a:p>
            <a:pPr marL="0" indent="0">
              <a:buNone/>
            </a:pPr>
            <a:r>
              <a:rPr lang="en-NZ" dirty="0"/>
              <a:t>Fig 3: Implementing a different normalisation (layernorm) not promising after 50 epochs, loss function was not converging either.</a:t>
            </a:r>
          </a:p>
          <a:p>
            <a:pPr marL="0" indent="0">
              <a:buNone/>
            </a:pPr>
            <a:endParaRPr lang="en-NZ" dirty="0"/>
          </a:p>
          <a:p>
            <a:pPr marL="0" indent="0">
              <a:buNone/>
            </a:pPr>
            <a:r>
              <a:rPr lang="en-NZ" dirty="0"/>
              <a:t>Fig 4a: No normalisation with n = 500 epochs delivers quality images and a converging loss function (Fig4b).</a:t>
            </a:r>
          </a:p>
          <a:p>
            <a:pPr marL="0" indent="0">
              <a:buNone/>
            </a:pPr>
            <a:endParaRPr lang="en-NZ" dirty="0"/>
          </a:p>
          <a:p>
            <a:pPr marL="0" indent="0">
              <a:buNone/>
            </a:pPr>
            <a:r>
              <a:rPr lang="en-NZ" b="1" dirty="0"/>
              <a:t>Learnings:</a:t>
            </a:r>
          </a:p>
          <a:p>
            <a:r>
              <a:rPr lang="en-NZ" dirty="0"/>
              <a:t>WGAN improves the quality of Pokémon images</a:t>
            </a:r>
          </a:p>
          <a:p>
            <a:r>
              <a:rPr lang="en-NZ" dirty="0"/>
              <a:t>Normalisation affects loss convergence, best performance was with no normalisation.</a:t>
            </a:r>
          </a:p>
          <a:p>
            <a:r>
              <a:rPr lang="en-NZ" dirty="0"/>
              <a:t>Around 300-500 epochs is optimal, substantially more or less reduces quality</a:t>
            </a:r>
          </a:p>
          <a:p>
            <a:pPr marL="0" indent="0">
              <a:buNone/>
            </a:pPr>
            <a:endParaRPr lang="en-NZ" dirty="0"/>
          </a:p>
          <a:p>
            <a:pPr marL="0" indent="0">
              <a:buNone/>
            </a:pPr>
            <a:endParaRPr lang="en-NZ" dirty="0"/>
          </a:p>
        </p:txBody>
      </p:sp>
      <p:pic>
        <p:nvPicPr>
          <p:cNvPr id="22" name="Picture 21" descr="A picture containing photo, sitting, looking, room&#10;&#10;Description automatically generated">
            <a:extLst>
              <a:ext uri="{FF2B5EF4-FFF2-40B4-BE49-F238E27FC236}">
                <a16:creationId xmlns:a16="http://schemas.microsoft.com/office/drawing/2014/main" id="{1F8350DC-BE16-4DA7-AEFC-F14172385E7F}"/>
              </a:ext>
            </a:extLst>
          </p:cNvPr>
          <p:cNvPicPr>
            <a:picLocks noChangeAspect="1"/>
          </p:cNvPicPr>
          <p:nvPr/>
        </p:nvPicPr>
        <p:blipFill>
          <a:blip r:embed="rId6"/>
          <a:stretch>
            <a:fillRect/>
          </a:stretch>
        </p:blipFill>
        <p:spPr>
          <a:xfrm>
            <a:off x="4940948" y="877195"/>
            <a:ext cx="4571480" cy="1270254"/>
          </a:xfrm>
          <a:prstGeom prst="rect">
            <a:avLst/>
          </a:prstGeom>
        </p:spPr>
      </p:pic>
      <p:sp>
        <p:nvSpPr>
          <p:cNvPr id="10" name="TextBox 9">
            <a:extLst>
              <a:ext uri="{FF2B5EF4-FFF2-40B4-BE49-F238E27FC236}">
                <a16:creationId xmlns:a16="http://schemas.microsoft.com/office/drawing/2014/main" id="{95244FEE-5FE8-419F-BA57-3B68DCF32A81}"/>
              </a:ext>
            </a:extLst>
          </p:cNvPr>
          <p:cNvSpPr txBox="1"/>
          <p:nvPr/>
        </p:nvSpPr>
        <p:spPr>
          <a:xfrm>
            <a:off x="4982274" y="1931598"/>
            <a:ext cx="4341517" cy="276999"/>
          </a:xfrm>
          <a:prstGeom prst="rect">
            <a:avLst/>
          </a:prstGeom>
          <a:noFill/>
        </p:spPr>
        <p:txBody>
          <a:bodyPr wrap="square">
            <a:spAutoFit/>
          </a:bodyPr>
          <a:lstStyle/>
          <a:p>
            <a:pPr marL="0" indent="0" algn="ctr">
              <a:buNone/>
            </a:pPr>
            <a:r>
              <a:rPr lang="en-NZ" sz="1200" dirty="0"/>
              <a:t>Figure 1: Initial results</a:t>
            </a:r>
          </a:p>
        </p:txBody>
      </p:sp>
      <p:sp>
        <p:nvSpPr>
          <p:cNvPr id="24" name="TextBox 23">
            <a:extLst>
              <a:ext uri="{FF2B5EF4-FFF2-40B4-BE49-F238E27FC236}">
                <a16:creationId xmlns:a16="http://schemas.microsoft.com/office/drawing/2014/main" id="{6709D7C5-5D67-4D4B-B3F3-886837750F8E}"/>
              </a:ext>
            </a:extLst>
          </p:cNvPr>
          <p:cNvSpPr txBox="1"/>
          <p:nvPr/>
        </p:nvSpPr>
        <p:spPr>
          <a:xfrm>
            <a:off x="4982274" y="3321207"/>
            <a:ext cx="4341517" cy="276999"/>
          </a:xfrm>
          <a:prstGeom prst="rect">
            <a:avLst/>
          </a:prstGeom>
          <a:noFill/>
        </p:spPr>
        <p:txBody>
          <a:bodyPr wrap="square">
            <a:spAutoFit/>
          </a:bodyPr>
          <a:lstStyle/>
          <a:p>
            <a:pPr marL="0" indent="0" algn="ctr">
              <a:buNone/>
            </a:pPr>
            <a:r>
              <a:rPr lang="en-NZ" sz="1200" dirty="0"/>
              <a:t>Figure 2a: Results after 500 epochs with InstanceNorm2d</a:t>
            </a:r>
          </a:p>
        </p:txBody>
      </p:sp>
      <p:sp>
        <p:nvSpPr>
          <p:cNvPr id="31" name="TextBox 30">
            <a:extLst>
              <a:ext uri="{FF2B5EF4-FFF2-40B4-BE49-F238E27FC236}">
                <a16:creationId xmlns:a16="http://schemas.microsoft.com/office/drawing/2014/main" id="{B6ADF9F6-F16F-4C0E-8A3A-096C74CDB755}"/>
              </a:ext>
            </a:extLst>
          </p:cNvPr>
          <p:cNvSpPr txBox="1"/>
          <p:nvPr/>
        </p:nvSpPr>
        <p:spPr>
          <a:xfrm>
            <a:off x="9225662" y="3437283"/>
            <a:ext cx="3013750" cy="276999"/>
          </a:xfrm>
          <a:prstGeom prst="rect">
            <a:avLst/>
          </a:prstGeom>
          <a:noFill/>
        </p:spPr>
        <p:txBody>
          <a:bodyPr wrap="square">
            <a:spAutoFit/>
          </a:bodyPr>
          <a:lstStyle/>
          <a:p>
            <a:pPr marL="0" indent="0" algn="ctr">
              <a:buNone/>
            </a:pPr>
            <a:r>
              <a:rPr lang="en-NZ" sz="1200" dirty="0"/>
              <a:t>Figure 2b: Loss not converging to zero</a:t>
            </a:r>
          </a:p>
        </p:txBody>
      </p:sp>
      <p:pic>
        <p:nvPicPr>
          <p:cNvPr id="33" name="Picture 32">
            <a:extLst>
              <a:ext uri="{FF2B5EF4-FFF2-40B4-BE49-F238E27FC236}">
                <a16:creationId xmlns:a16="http://schemas.microsoft.com/office/drawing/2014/main" id="{7BE85E6D-83AC-42DC-B392-0DAD27065DF6}"/>
              </a:ext>
            </a:extLst>
          </p:cNvPr>
          <p:cNvPicPr>
            <a:picLocks noChangeAspect="1"/>
          </p:cNvPicPr>
          <p:nvPr/>
        </p:nvPicPr>
        <p:blipFill>
          <a:blip r:embed="rId7"/>
          <a:stretch>
            <a:fillRect/>
          </a:stretch>
        </p:blipFill>
        <p:spPr>
          <a:xfrm>
            <a:off x="9524240" y="1750525"/>
            <a:ext cx="2539067" cy="1767918"/>
          </a:xfrm>
          <a:prstGeom prst="rect">
            <a:avLst/>
          </a:prstGeom>
        </p:spPr>
      </p:pic>
      <p:sp>
        <p:nvSpPr>
          <p:cNvPr id="38" name="TextBox 37">
            <a:extLst>
              <a:ext uri="{FF2B5EF4-FFF2-40B4-BE49-F238E27FC236}">
                <a16:creationId xmlns:a16="http://schemas.microsoft.com/office/drawing/2014/main" id="{98DA9549-EF64-431F-98D2-50D67C91142A}"/>
              </a:ext>
            </a:extLst>
          </p:cNvPr>
          <p:cNvSpPr txBox="1"/>
          <p:nvPr/>
        </p:nvSpPr>
        <p:spPr>
          <a:xfrm>
            <a:off x="4982274" y="4654694"/>
            <a:ext cx="4341517" cy="276999"/>
          </a:xfrm>
          <a:prstGeom prst="rect">
            <a:avLst/>
          </a:prstGeom>
          <a:noFill/>
        </p:spPr>
        <p:txBody>
          <a:bodyPr wrap="square">
            <a:spAutoFit/>
          </a:bodyPr>
          <a:lstStyle/>
          <a:p>
            <a:pPr marL="0" indent="0" algn="ctr">
              <a:buNone/>
            </a:pPr>
            <a:r>
              <a:rPr lang="en-NZ" sz="1200" dirty="0"/>
              <a:t>Figure 3: Results with normalisation (layernorm) at 50 epochs</a:t>
            </a:r>
          </a:p>
        </p:txBody>
      </p:sp>
      <p:sp>
        <p:nvSpPr>
          <p:cNvPr id="43" name="TextBox 42">
            <a:extLst>
              <a:ext uri="{FF2B5EF4-FFF2-40B4-BE49-F238E27FC236}">
                <a16:creationId xmlns:a16="http://schemas.microsoft.com/office/drawing/2014/main" id="{CA00A01A-96CE-402C-A5C9-7CC2EBB0CF99}"/>
              </a:ext>
            </a:extLst>
          </p:cNvPr>
          <p:cNvSpPr txBox="1"/>
          <p:nvPr/>
        </p:nvSpPr>
        <p:spPr>
          <a:xfrm>
            <a:off x="4982274" y="6036932"/>
            <a:ext cx="4341517" cy="276999"/>
          </a:xfrm>
          <a:prstGeom prst="rect">
            <a:avLst/>
          </a:prstGeom>
          <a:noFill/>
        </p:spPr>
        <p:txBody>
          <a:bodyPr wrap="square">
            <a:spAutoFit/>
          </a:bodyPr>
          <a:lstStyle/>
          <a:p>
            <a:pPr marL="0" indent="0" algn="ctr">
              <a:buNone/>
            </a:pPr>
            <a:r>
              <a:rPr lang="en-NZ" sz="1200" dirty="0"/>
              <a:t>Figure 4a: Results after 500 epochs with no normalisation</a:t>
            </a:r>
          </a:p>
        </p:txBody>
      </p:sp>
      <p:sp>
        <p:nvSpPr>
          <p:cNvPr id="44" name="TextBox 43">
            <a:extLst>
              <a:ext uri="{FF2B5EF4-FFF2-40B4-BE49-F238E27FC236}">
                <a16:creationId xmlns:a16="http://schemas.microsoft.com/office/drawing/2014/main" id="{D14F9F03-3F02-424C-A85B-E245FE85A28E}"/>
              </a:ext>
            </a:extLst>
          </p:cNvPr>
          <p:cNvSpPr txBox="1"/>
          <p:nvPr/>
        </p:nvSpPr>
        <p:spPr>
          <a:xfrm>
            <a:off x="9225662" y="6153008"/>
            <a:ext cx="3013750" cy="276999"/>
          </a:xfrm>
          <a:prstGeom prst="rect">
            <a:avLst/>
          </a:prstGeom>
          <a:noFill/>
        </p:spPr>
        <p:txBody>
          <a:bodyPr wrap="square">
            <a:spAutoFit/>
          </a:bodyPr>
          <a:lstStyle/>
          <a:p>
            <a:pPr marL="0" indent="0" algn="ctr">
              <a:buNone/>
            </a:pPr>
            <a:r>
              <a:rPr lang="en-NZ" sz="1200" dirty="0"/>
              <a:t>Figure 4b: Loss converging to zero</a:t>
            </a:r>
          </a:p>
        </p:txBody>
      </p:sp>
    </p:spTree>
    <p:extLst>
      <p:ext uri="{BB962C8B-B14F-4D97-AF65-F5344CB8AC3E}">
        <p14:creationId xmlns:p14="http://schemas.microsoft.com/office/powerpoint/2010/main" val="19878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1" grpId="0"/>
      <p:bldP spid="38" grpId="0"/>
      <p:bldP spid="43"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4E524E-5D87-4087-AEA9-839D72610324}"/>
              </a:ext>
            </a:extLst>
          </p:cNvPr>
          <p:cNvSpPr>
            <a:spLocks noGrp="1"/>
          </p:cNvSpPr>
          <p:nvPr>
            <p:ph type="title"/>
          </p:nvPr>
        </p:nvSpPr>
        <p:spPr/>
        <p:txBody>
          <a:bodyPr/>
          <a:lstStyle/>
          <a:p>
            <a:r>
              <a:rPr lang="en-NZ" dirty="0"/>
              <a:t>WE REPLICATED THE STACKGAN ARCHITECTURE</a:t>
            </a:r>
          </a:p>
        </p:txBody>
      </p:sp>
      <p:sp>
        <p:nvSpPr>
          <p:cNvPr id="5" name="Content Placeholder 4">
            <a:extLst>
              <a:ext uri="{FF2B5EF4-FFF2-40B4-BE49-F238E27FC236}">
                <a16:creationId xmlns:a16="http://schemas.microsoft.com/office/drawing/2014/main" id="{F8E5B985-7A22-47B9-9574-CA4C2FD05CE4}"/>
              </a:ext>
            </a:extLst>
          </p:cNvPr>
          <p:cNvSpPr>
            <a:spLocks noGrp="1"/>
          </p:cNvSpPr>
          <p:nvPr>
            <p:ph idx="10"/>
          </p:nvPr>
        </p:nvSpPr>
        <p:spPr>
          <a:xfrm>
            <a:off x="345989" y="952500"/>
            <a:ext cx="4571480" cy="5245099"/>
          </a:xfrm>
        </p:spPr>
        <p:txBody>
          <a:bodyPr/>
          <a:lstStyle/>
          <a:p>
            <a:pPr marL="0" indent="0">
              <a:buNone/>
            </a:pPr>
            <a:r>
              <a:rPr lang="en-NZ" dirty="0"/>
              <a:t>We recreated </a:t>
            </a:r>
            <a:r>
              <a:rPr lang="en-NZ" dirty="0" err="1"/>
              <a:t>stackGAN</a:t>
            </a:r>
            <a:r>
              <a:rPr lang="en-NZ" dirty="0"/>
              <a:t> with labels instead of word embeddings and the architecture included ‘up-sampling’ to 256x256.</a:t>
            </a:r>
            <a:br>
              <a:rPr lang="en-NZ" dirty="0"/>
            </a:br>
            <a:br>
              <a:rPr lang="en-NZ" dirty="0"/>
            </a:br>
            <a:r>
              <a:rPr lang="en-NZ" dirty="0"/>
              <a:t>Took too long to train and results weren’t good enough to pursue further.</a:t>
            </a:r>
          </a:p>
          <a:p>
            <a:pPr marL="0" indent="0">
              <a:buNone/>
            </a:pPr>
            <a:endParaRPr lang="en-NZ" dirty="0"/>
          </a:p>
          <a:p>
            <a:pPr marL="0" indent="0">
              <a:buNone/>
            </a:pPr>
            <a:endParaRPr lang="en-NZ" dirty="0"/>
          </a:p>
          <a:p>
            <a:pPr marL="0" indent="0">
              <a:buNone/>
            </a:pPr>
            <a:r>
              <a:rPr lang="en-NZ" b="1" dirty="0"/>
              <a:t>Performance:</a:t>
            </a:r>
          </a:p>
          <a:p>
            <a:pPr marL="0" indent="0">
              <a:buNone/>
            </a:pPr>
            <a:endParaRPr lang="en-NZ" dirty="0"/>
          </a:p>
          <a:p>
            <a:pPr marL="0" indent="0">
              <a:buNone/>
            </a:pPr>
            <a:r>
              <a:rPr lang="en-NZ" dirty="0"/>
              <a:t>Fig 1: Results not very promising after 60 epochs. But, it generated much stronger black outlines than previously</a:t>
            </a:r>
          </a:p>
          <a:p>
            <a:pPr marL="0" indent="0">
              <a:buNone/>
            </a:pPr>
            <a:endParaRPr lang="en-NZ" dirty="0"/>
          </a:p>
          <a:p>
            <a:pPr marL="0" indent="0">
              <a:buNone/>
            </a:pPr>
            <a:endParaRPr lang="en-NZ" dirty="0"/>
          </a:p>
          <a:p>
            <a:pPr marL="0" indent="0">
              <a:buNone/>
            </a:pPr>
            <a:r>
              <a:rPr lang="en-NZ" b="1" dirty="0"/>
              <a:t>Learnings:</a:t>
            </a:r>
          </a:p>
          <a:p>
            <a:r>
              <a:rPr lang="en-NZ" dirty="0"/>
              <a:t>Too slow to train</a:t>
            </a:r>
          </a:p>
          <a:p>
            <a:r>
              <a:rPr lang="en-NZ" dirty="0"/>
              <a:t>Good recreation of the black outlines</a:t>
            </a:r>
          </a:p>
          <a:p>
            <a:pPr marL="0" indent="0">
              <a:buNone/>
            </a:pPr>
            <a:endParaRPr lang="en-NZ" dirty="0"/>
          </a:p>
          <a:p>
            <a:pPr marL="0" indent="0">
              <a:buNone/>
            </a:pPr>
            <a:endParaRPr lang="en-NZ" dirty="0"/>
          </a:p>
        </p:txBody>
      </p:sp>
      <p:sp>
        <p:nvSpPr>
          <p:cNvPr id="43" name="TextBox 42">
            <a:extLst>
              <a:ext uri="{FF2B5EF4-FFF2-40B4-BE49-F238E27FC236}">
                <a16:creationId xmlns:a16="http://schemas.microsoft.com/office/drawing/2014/main" id="{CA00A01A-96CE-402C-A5C9-7CC2EBB0CF99}"/>
              </a:ext>
            </a:extLst>
          </p:cNvPr>
          <p:cNvSpPr txBox="1"/>
          <p:nvPr/>
        </p:nvSpPr>
        <p:spPr>
          <a:xfrm>
            <a:off x="6254134" y="4755231"/>
            <a:ext cx="4341517" cy="276999"/>
          </a:xfrm>
          <a:prstGeom prst="rect">
            <a:avLst/>
          </a:prstGeom>
          <a:noFill/>
        </p:spPr>
        <p:txBody>
          <a:bodyPr wrap="square">
            <a:spAutoFit/>
          </a:bodyPr>
          <a:lstStyle/>
          <a:p>
            <a:pPr marL="0" indent="0" algn="ctr">
              <a:buNone/>
            </a:pPr>
            <a:r>
              <a:rPr lang="en-NZ" sz="1200" dirty="0"/>
              <a:t>Figure 1: Results after 60 epochs</a:t>
            </a:r>
          </a:p>
        </p:txBody>
      </p:sp>
      <p:sp>
        <p:nvSpPr>
          <p:cNvPr id="3" name="Content Placeholder 10">
            <a:extLst>
              <a:ext uri="{FF2B5EF4-FFF2-40B4-BE49-F238E27FC236}">
                <a16:creationId xmlns:a16="http://schemas.microsoft.com/office/drawing/2014/main" id="{17A8546A-E20F-4C25-AA3E-98366A6E4C53}"/>
              </a:ext>
            </a:extLst>
          </p:cNvPr>
          <p:cNvSpPr txBox="1">
            <a:spLocks/>
          </p:cNvSpPr>
          <p:nvPr/>
        </p:nvSpPr>
        <p:spPr>
          <a:xfrm>
            <a:off x="308182" y="6378330"/>
            <a:ext cx="8864600" cy="304353"/>
          </a:xfrm>
          <a:prstGeom prst="rect">
            <a:avLst/>
          </a:prstGeom>
        </p:spPr>
        <p:txBody>
          <a:bodyPr vert="horz" lIns="0" tIns="0" rIns="0" bIns="0" rtlCol="0" anchor="ctr">
            <a:noAutofit/>
          </a:bodyPr>
          <a:lstStyle>
            <a:lvl1pPr indent="0" defTabSz="914400">
              <a:lnSpc>
                <a:spcPct val="100000"/>
              </a:lnSpc>
              <a:spcBef>
                <a:spcPts val="0"/>
              </a:spcBef>
              <a:buFont typeface="Arial" panose="020B0604020202020204" pitchFamily="34" charset="0"/>
              <a:buNone/>
              <a:defRPr sz="700">
                <a:solidFill>
                  <a:schemeClr val="tx1">
                    <a:lumMod val="50000"/>
                    <a:lumOff val="50000"/>
                  </a:schemeClr>
                </a:solidFill>
              </a:defRPr>
            </a:lvl1pPr>
            <a:lvl2pPr indent="0" defTabSz="914400">
              <a:lnSpc>
                <a:spcPct val="90000"/>
              </a:lnSpc>
              <a:spcBef>
                <a:spcPts val="500"/>
              </a:spcBef>
              <a:buFont typeface="Calibri" panose="020F0502020204030204" pitchFamily="34" charset="0"/>
              <a:buNone/>
              <a:defRPr sz="1100"/>
            </a:lvl2pPr>
            <a:lvl3pPr indent="0" defTabSz="914400">
              <a:lnSpc>
                <a:spcPct val="90000"/>
              </a:lnSpc>
              <a:spcBef>
                <a:spcPts val="500"/>
              </a:spcBef>
              <a:buFont typeface="Arial" panose="020B0604020202020204" pitchFamily="34" charset="0"/>
              <a:buNone/>
              <a:defRPr sz="1100"/>
            </a:lvl3pPr>
            <a:lvl4pPr marL="1543050" indent="-171450" defTabSz="914400">
              <a:lnSpc>
                <a:spcPct val="90000"/>
              </a:lnSpc>
              <a:spcBef>
                <a:spcPts val="500"/>
              </a:spcBef>
              <a:buFont typeface="Calibri" panose="020F0502020204030204" pitchFamily="34" charset="0"/>
              <a:buChar char="–"/>
              <a:defRPr sz="1100"/>
            </a:lvl4pPr>
            <a:lvl5pPr marL="2000250" indent="-171450" defTabSz="914400">
              <a:lnSpc>
                <a:spcPct val="90000"/>
              </a:lnSpc>
              <a:spcBef>
                <a:spcPts val="500"/>
              </a:spcBef>
              <a:buFont typeface="Arial" panose="020B0604020202020204" pitchFamily="34" charset="0"/>
              <a:buChar char="•"/>
              <a:defRPr sz="11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NZ" dirty="0"/>
              <a:t>Source:</a:t>
            </a:r>
            <a:br>
              <a:rPr lang="en-NZ" dirty="0"/>
            </a:br>
            <a:r>
              <a:rPr lang="en-NZ" dirty="0" err="1"/>
              <a:t>StackGAN</a:t>
            </a:r>
            <a:r>
              <a:rPr lang="en-NZ" dirty="0"/>
              <a:t>: Text to Photo-realistic Image Synthesis with Stacked Generative Adversarial Networks: Han Zhang, Tao Xu, </a:t>
            </a:r>
            <a:r>
              <a:rPr lang="en-NZ" dirty="0" err="1"/>
              <a:t>Hongsheng</a:t>
            </a:r>
            <a:r>
              <a:rPr lang="en-NZ" dirty="0"/>
              <a:t> Li, </a:t>
            </a:r>
            <a:r>
              <a:rPr lang="en-NZ" dirty="0" err="1"/>
              <a:t>Shaoting</a:t>
            </a:r>
            <a:r>
              <a:rPr lang="en-NZ" dirty="0"/>
              <a:t> Zhang, </a:t>
            </a:r>
            <a:r>
              <a:rPr lang="en-NZ" dirty="0" err="1"/>
              <a:t>Xiaogang</a:t>
            </a:r>
            <a:r>
              <a:rPr lang="en-NZ" dirty="0"/>
              <a:t> Wang, </a:t>
            </a:r>
            <a:r>
              <a:rPr lang="en-NZ" dirty="0" err="1"/>
              <a:t>Xiaolei</a:t>
            </a:r>
            <a:r>
              <a:rPr lang="en-NZ" dirty="0"/>
              <a:t> Huang, Dimitris Metaxas (</a:t>
            </a:r>
            <a:r>
              <a:rPr lang="en-NZ" dirty="0">
                <a:hlinkClick r:id="rId2"/>
              </a:rPr>
              <a:t>https://arxiv.org/abs/1612.03242</a:t>
            </a:r>
            <a:r>
              <a:rPr lang="en-NZ" dirty="0"/>
              <a:t>)</a:t>
            </a:r>
          </a:p>
        </p:txBody>
      </p:sp>
      <p:pic>
        <p:nvPicPr>
          <p:cNvPr id="8" name="Picture 7" descr="A picture containing photo, different, many, green&#10;&#10;Description automatically generated">
            <a:extLst>
              <a:ext uri="{FF2B5EF4-FFF2-40B4-BE49-F238E27FC236}">
                <a16:creationId xmlns:a16="http://schemas.microsoft.com/office/drawing/2014/main" id="{CE82D2B1-F3D9-47FA-9941-CEFE86752469}"/>
              </a:ext>
            </a:extLst>
          </p:cNvPr>
          <p:cNvPicPr>
            <a:picLocks noChangeAspect="1"/>
          </p:cNvPicPr>
          <p:nvPr/>
        </p:nvPicPr>
        <p:blipFill>
          <a:blip r:embed="rId3"/>
          <a:stretch>
            <a:fillRect/>
          </a:stretch>
        </p:blipFill>
        <p:spPr>
          <a:xfrm>
            <a:off x="6752711" y="1242411"/>
            <a:ext cx="3583876" cy="3512820"/>
          </a:xfrm>
          <a:prstGeom prst="rect">
            <a:avLst/>
          </a:prstGeom>
        </p:spPr>
      </p:pic>
    </p:spTree>
    <p:extLst>
      <p:ext uri="{BB962C8B-B14F-4D97-AF65-F5344CB8AC3E}">
        <p14:creationId xmlns:p14="http://schemas.microsoft.com/office/powerpoint/2010/main" val="851748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4E524E-5D87-4087-AEA9-839D72610324}"/>
              </a:ext>
            </a:extLst>
          </p:cNvPr>
          <p:cNvSpPr>
            <a:spLocks noGrp="1"/>
          </p:cNvSpPr>
          <p:nvPr>
            <p:ph type="title"/>
          </p:nvPr>
        </p:nvSpPr>
        <p:spPr/>
        <p:txBody>
          <a:bodyPr/>
          <a:lstStyle/>
          <a:p>
            <a:r>
              <a:rPr lang="en-NZ" dirty="0"/>
              <a:t>WE BUILT A CONDITIONAL GAN</a:t>
            </a:r>
          </a:p>
        </p:txBody>
      </p:sp>
      <p:sp>
        <p:nvSpPr>
          <p:cNvPr id="5" name="Content Placeholder 4">
            <a:extLst>
              <a:ext uri="{FF2B5EF4-FFF2-40B4-BE49-F238E27FC236}">
                <a16:creationId xmlns:a16="http://schemas.microsoft.com/office/drawing/2014/main" id="{F8E5B985-7A22-47B9-9574-CA4C2FD05CE4}"/>
              </a:ext>
            </a:extLst>
          </p:cNvPr>
          <p:cNvSpPr>
            <a:spLocks noGrp="1"/>
          </p:cNvSpPr>
          <p:nvPr>
            <p:ph idx="10"/>
          </p:nvPr>
        </p:nvSpPr>
        <p:spPr/>
        <p:txBody>
          <a:bodyPr/>
          <a:lstStyle/>
          <a:p>
            <a:pPr marL="0" indent="0">
              <a:buNone/>
            </a:pPr>
            <a:r>
              <a:rPr lang="en-NZ" dirty="0"/>
              <a:t>We built a conditional GAN based on relatively standard deep convolutional layers.</a:t>
            </a:r>
          </a:p>
          <a:p>
            <a:pPr marL="0" indent="0">
              <a:buNone/>
            </a:pPr>
            <a:endParaRPr lang="en-NZ" dirty="0"/>
          </a:p>
          <a:p>
            <a:pPr marL="0" indent="0">
              <a:buNone/>
            </a:pPr>
            <a:r>
              <a:rPr lang="en-NZ" b="1" dirty="0"/>
              <a:t>Structure:</a:t>
            </a:r>
          </a:p>
          <a:p>
            <a:r>
              <a:rPr lang="en-NZ" dirty="0"/>
              <a:t>5-layer discriminator with batch norm, leaky </a:t>
            </a:r>
            <a:r>
              <a:rPr lang="en-NZ" dirty="0" err="1"/>
              <a:t>ReLU</a:t>
            </a:r>
            <a:r>
              <a:rPr lang="en-NZ" dirty="0"/>
              <a:t>, and dropout.</a:t>
            </a:r>
          </a:p>
          <a:p>
            <a:r>
              <a:rPr lang="en-NZ" dirty="0"/>
              <a:t>5-layer generator with batch norm and normal </a:t>
            </a:r>
            <a:r>
              <a:rPr lang="en-NZ" dirty="0" err="1"/>
              <a:t>ReLU</a:t>
            </a:r>
            <a:r>
              <a:rPr lang="en-NZ" dirty="0"/>
              <a:t>.</a:t>
            </a:r>
          </a:p>
          <a:p>
            <a:r>
              <a:rPr lang="en-NZ" dirty="0"/>
              <a:t>Feature map size: 64</a:t>
            </a:r>
          </a:p>
          <a:p>
            <a:r>
              <a:rPr lang="en-NZ" dirty="0"/>
              <a:t>Channels: 3 (colours)</a:t>
            </a:r>
          </a:p>
          <a:p>
            <a:r>
              <a:rPr lang="en-NZ" dirty="0"/>
              <a:t>Hyper-parameters guided by this paper: </a:t>
            </a:r>
            <a:r>
              <a:rPr lang="en-NZ" dirty="0">
                <a:hlinkClick r:id="rId2"/>
              </a:rPr>
              <a:t>https://arxiv.org/pdf/1511.06434.pdf</a:t>
            </a:r>
            <a:endParaRPr lang="en-NZ" dirty="0"/>
          </a:p>
          <a:p>
            <a:pPr marL="0" indent="0">
              <a:buNone/>
            </a:pPr>
            <a:endParaRPr lang="en-NZ" dirty="0"/>
          </a:p>
          <a:p>
            <a:pPr marL="0" indent="0">
              <a:buNone/>
            </a:pPr>
            <a:r>
              <a:rPr lang="en-NZ" b="1" dirty="0"/>
              <a:t>Performance:</a:t>
            </a:r>
          </a:p>
          <a:p>
            <a:pPr marL="0" indent="0">
              <a:buNone/>
            </a:pPr>
            <a:endParaRPr lang="en-NZ" dirty="0"/>
          </a:p>
          <a:p>
            <a:pPr marL="0" indent="0">
              <a:buNone/>
            </a:pPr>
            <a:r>
              <a:rPr lang="en-NZ" dirty="0"/>
              <a:t>Figure 1: Bad performance initially, with mode collapse happening often</a:t>
            </a:r>
          </a:p>
          <a:p>
            <a:pPr marL="0" indent="0">
              <a:buNone/>
            </a:pPr>
            <a:endParaRPr lang="en-NZ" dirty="0"/>
          </a:p>
          <a:p>
            <a:pPr marL="0" indent="0">
              <a:buNone/>
            </a:pPr>
            <a:r>
              <a:rPr lang="en-NZ" dirty="0"/>
              <a:t>Figure 2: Performance improved after optimisation and more epochs</a:t>
            </a:r>
          </a:p>
          <a:p>
            <a:pPr marL="0" indent="0">
              <a:buNone/>
            </a:pPr>
            <a:endParaRPr lang="en-NZ" dirty="0"/>
          </a:p>
          <a:p>
            <a:pPr marL="0" indent="0">
              <a:buNone/>
            </a:pPr>
            <a:endParaRPr lang="en-NZ" dirty="0"/>
          </a:p>
          <a:p>
            <a:pPr marL="0" indent="0">
              <a:buNone/>
            </a:pPr>
            <a:endParaRPr lang="en-NZ" dirty="0"/>
          </a:p>
          <a:p>
            <a:pPr marL="0" indent="0">
              <a:buNone/>
            </a:pPr>
            <a:r>
              <a:rPr lang="en-NZ" b="1" dirty="0"/>
              <a:t>Learnings:</a:t>
            </a:r>
          </a:p>
          <a:p>
            <a:r>
              <a:rPr lang="en-NZ" dirty="0"/>
              <a:t>Successfully built a conditional Pokémon GAN!</a:t>
            </a:r>
          </a:p>
          <a:p>
            <a:r>
              <a:rPr lang="en-NZ" dirty="0"/>
              <a:t>Images are low quality, but are expressing type-dependent variation and some</a:t>
            </a:r>
            <a:br>
              <a:rPr lang="en-NZ" dirty="0"/>
            </a:br>
            <a:r>
              <a:rPr lang="en-NZ" dirty="0"/>
              <a:t>are believable as </a:t>
            </a:r>
            <a:r>
              <a:rPr lang="en-NZ" dirty="0" err="1"/>
              <a:t>Pokemon</a:t>
            </a:r>
            <a:endParaRPr lang="en-NZ" dirty="0"/>
          </a:p>
          <a:p>
            <a:r>
              <a:rPr lang="en-NZ" dirty="0"/>
              <a:t>Selected as the best model to optimise</a:t>
            </a:r>
          </a:p>
          <a:p>
            <a:pPr marL="0" indent="0">
              <a:buNone/>
            </a:pPr>
            <a:endParaRPr lang="en-NZ" dirty="0"/>
          </a:p>
          <a:p>
            <a:pPr marL="0" indent="0">
              <a:buNone/>
            </a:pPr>
            <a:endParaRPr lang="en-NZ" dirty="0"/>
          </a:p>
        </p:txBody>
      </p:sp>
      <p:sp>
        <p:nvSpPr>
          <p:cNvPr id="10" name="TextBox 9">
            <a:extLst>
              <a:ext uri="{FF2B5EF4-FFF2-40B4-BE49-F238E27FC236}">
                <a16:creationId xmlns:a16="http://schemas.microsoft.com/office/drawing/2014/main" id="{BD637AAC-E13A-4BFE-B6ED-9E2F7BC08600}"/>
              </a:ext>
            </a:extLst>
          </p:cNvPr>
          <p:cNvSpPr txBox="1"/>
          <p:nvPr/>
        </p:nvSpPr>
        <p:spPr>
          <a:xfrm>
            <a:off x="6426052" y="2256181"/>
            <a:ext cx="5094434" cy="307777"/>
          </a:xfrm>
          <a:prstGeom prst="rect">
            <a:avLst/>
          </a:prstGeom>
          <a:noFill/>
        </p:spPr>
        <p:txBody>
          <a:bodyPr wrap="square">
            <a:spAutoFit/>
          </a:bodyPr>
          <a:lstStyle/>
          <a:p>
            <a:pPr marL="0" indent="0" algn="ctr">
              <a:buNone/>
            </a:pPr>
            <a:r>
              <a:rPr lang="en-NZ" sz="1400" dirty="0"/>
              <a:t>Figure 1: Initial results – mode collapse</a:t>
            </a:r>
          </a:p>
        </p:txBody>
      </p:sp>
      <p:sp>
        <p:nvSpPr>
          <p:cNvPr id="11" name="TextBox 10">
            <a:extLst>
              <a:ext uri="{FF2B5EF4-FFF2-40B4-BE49-F238E27FC236}">
                <a16:creationId xmlns:a16="http://schemas.microsoft.com/office/drawing/2014/main" id="{B9EF2E93-3EDC-4B35-8762-874AB29B9808}"/>
              </a:ext>
            </a:extLst>
          </p:cNvPr>
          <p:cNvSpPr txBox="1"/>
          <p:nvPr/>
        </p:nvSpPr>
        <p:spPr>
          <a:xfrm>
            <a:off x="6426052" y="5815353"/>
            <a:ext cx="5094434" cy="307777"/>
          </a:xfrm>
          <a:prstGeom prst="rect">
            <a:avLst/>
          </a:prstGeom>
          <a:noFill/>
        </p:spPr>
        <p:txBody>
          <a:bodyPr wrap="square">
            <a:spAutoFit/>
          </a:bodyPr>
          <a:lstStyle/>
          <a:p>
            <a:pPr marL="0" indent="0" algn="ctr">
              <a:buNone/>
            </a:pPr>
            <a:r>
              <a:rPr lang="en-NZ" sz="1400" dirty="0"/>
              <a:t>Figure 2: Results after 900 epochs, no mode collapse</a:t>
            </a:r>
          </a:p>
        </p:txBody>
      </p:sp>
      <p:pic>
        <p:nvPicPr>
          <p:cNvPr id="6" name="Picture 5" descr="A picture containing photo, many, refrigerator, covered&#10;&#10;Description automatically generated">
            <a:extLst>
              <a:ext uri="{FF2B5EF4-FFF2-40B4-BE49-F238E27FC236}">
                <a16:creationId xmlns:a16="http://schemas.microsoft.com/office/drawing/2014/main" id="{BC59D4A5-8B19-4475-829C-F52F513998F8}"/>
              </a:ext>
            </a:extLst>
          </p:cNvPr>
          <p:cNvPicPr>
            <a:picLocks noChangeAspect="1"/>
          </p:cNvPicPr>
          <p:nvPr/>
        </p:nvPicPr>
        <p:blipFill rotWithShape="1">
          <a:blip r:embed="rId3"/>
          <a:srcRect r="50000" b="54892"/>
          <a:stretch/>
        </p:blipFill>
        <p:spPr>
          <a:xfrm>
            <a:off x="7060133" y="1014856"/>
            <a:ext cx="3797808" cy="1208124"/>
          </a:xfrm>
          <a:prstGeom prst="rect">
            <a:avLst/>
          </a:prstGeom>
        </p:spPr>
      </p:pic>
      <p:pic>
        <p:nvPicPr>
          <p:cNvPr id="9" name="Picture 8" descr="Chart&#10;&#10;Description automatically generated">
            <a:extLst>
              <a:ext uri="{FF2B5EF4-FFF2-40B4-BE49-F238E27FC236}">
                <a16:creationId xmlns:a16="http://schemas.microsoft.com/office/drawing/2014/main" id="{B96C0BF4-6A7D-4C0B-B052-6D6B5676FEFD}"/>
              </a:ext>
            </a:extLst>
          </p:cNvPr>
          <p:cNvPicPr>
            <a:picLocks noChangeAspect="1"/>
          </p:cNvPicPr>
          <p:nvPr/>
        </p:nvPicPr>
        <p:blipFill rotWithShape="1">
          <a:blip r:embed="rId4"/>
          <a:srcRect r="55548" b="82113"/>
          <a:stretch/>
        </p:blipFill>
        <p:spPr>
          <a:xfrm>
            <a:off x="7008317" y="2648743"/>
            <a:ext cx="3901440" cy="1468475"/>
          </a:xfrm>
          <a:prstGeom prst="rect">
            <a:avLst/>
          </a:prstGeom>
        </p:spPr>
      </p:pic>
      <p:pic>
        <p:nvPicPr>
          <p:cNvPr id="13" name="Picture 12">
            <a:extLst>
              <a:ext uri="{FF2B5EF4-FFF2-40B4-BE49-F238E27FC236}">
                <a16:creationId xmlns:a16="http://schemas.microsoft.com/office/drawing/2014/main" id="{96F97A30-B2F8-42BD-9CC7-EA9F51E7DA9D}"/>
              </a:ext>
            </a:extLst>
          </p:cNvPr>
          <p:cNvPicPr>
            <a:picLocks noChangeAspect="1"/>
          </p:cNvPicPr>
          <p:nvPr/>
        </p:nvPicPr>
        <p:blipFill>
          <a:blip r:embed="rId5"/>
          <a:stretch>
            <a:fillRect/>
          </a:stretch>
        </p:blipFill>
        <p:spPr>
          <a:xfrm>
            <a:off x="7008318" y="4262093"/>
            <a:ext cx="3901440" cy="1360135"/>
          </a:xfrm>
          <a:prstGeom prst="rect">
            <a:avLst/>
          </a:prstGeom>
        </p:spPr>
      </p:pic>
    </p:spTree>
    <p:extLst>
      <p:ext uri="{BB962C8B-B14F-4D97-AF65-F5344CB8AC3E}">
        <p14:creationId xmlns:p14="http://schemas.microsoft.com/office/powerpoint/2010/main" val="3022971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81FB-E67E-442D-8A26-32BBD5B2DA88}"/>
              </a:ext>
            </a:extLst>
          </p:cNvPr>
          <p:cNvSpPr>
            <a:spLocks noGrp="1"/>
          </p:cNvSpPr>
          <p:nvPr>
            <p:ph type="title"/>
          </p:nvPr>
        </p:nvSpPr>
        <p:spPr>
          <a:xfrm>
            <a:off x="345989" y="365126"/>
            <a:ext cx="11500022" cy="812886"/>
          </a:xfrm>
        </p:spPr>
        <p:txBody>
          <a:bodyPr/>
          <a:lstStyle/>
          <a:p>
            <a:r>
              <a:rPr lang="en-AU" dirty="0"/>
              <a:t>MEET THE TEAM</a:t>
            </a:r>
            <a:br>
              <a:rPr lang="en-AU" dirty="0"/>
            </a:br>
            <a:br>
              <a:rPr lang="en-AU" sz="1100" b="0" dirty="0"/>
            </a:br>
            <a:endParaRPr lang="en-AU" sz="1100" b="0" dirty="0"/>
          </a:p>
        </p:txBody>
      </p:sp>
      <p:sp>
        <p:nvSpPr>
          <p:cNvPr id="10" name="TextBox 9">
            <a:extLst>
              <a:ext uri="{FF2B5EF4-FFF2-40B4-BE49-F238E27FC236}">
                <a16:creationId xmlns:a16="http://schemas.microsoft.com/office/drawing/2014/main" id="{BD8AA48D-E1BB-4D0E-A8C9-EE7D1B4908C2}"/>
              </a:ext>
            </a:extLst>
          </p:cNvPr>
          <p:cNvSpPr txBox="1"/>
          <p:nvPr/>
        </p:nvSpPr>
        <p:spPr>
          <a:xfrm>
            <a:off x="9044449" y="3093000"/>
            <a:ext cx="2516222" cy="997812"/>
          </a:xfrm>
          <a:prstGeom prst="rect">
            <a:avLst/>
          </a:prstGeom>
          <a:noFill/>
        </p:spPr>
        <p:txBody>
          <a:bodyPr wrap="square" lIns="0" rIns="0" rtlCol="0" anchor="t">
            <a:noAutofit/>
          </a:bodyPr>
          <a:lstStyle/>
          <a:p>
            <a:pPr marL="0" marR="0" lvl="0" indent="0" defTabSz="914400" rtl="0" eaLnBrk="1" fontAlgn="auto" latinLnBrk="0" hangingPunct="1">
              <a:lnSpc>
                <a:spcPct val="100000"/>
              </a:lnSpc>
              <a:spcAft>
                <a:spcPts val="0"/>
              </a:spcAft>
              <a:buClrTx/>
              <a:buSzTx/>
              <a:buFontTx/>
              <a:buNone/>
              <a:tabLst/>
              <a:defRPr/>
            </a:pPr>
            <a:r>
              <a:rPr kumimoji="0" lang="en-AU" sz="1200" b="1" i="0" u="none" strike="noStrike" kern="1200" cap="none" spc="0" normalizeH="0" baseline="0" noProof="0" dirty="0">
                <a:ln>
                  <a:noFill/>
                </a:ln>
                <a:solidFill>
                  <a:srgbClr val="000000"/>
                </a:solidFill>
                <a:effectLst/>
                <a:uLnTx/>
                <a:uFillTx/>
                <a:latin typeface="Calibri"/>
                <a:ea typeface="+mn-ea"/>
                <a:cs typeface="+mn-cs"/>
              </a:rPr>
              <a:t>TOM WAKEFIELD</a:t>
            </a:r>
            <a:endParaRPr lang="en-AU" sz="1200" dirty="0">
              <a:solidFill>
                <a:srgbClr val="000000"/>
              </a:solidFill>
            </a:endParaRPr>
          </a:p>
        </p:txBody>
      </p:sp>
      <p:pic>
        <p:nvPicPr>
          <p:cNvPr id="16" name="Picture 15" descr="A close up of a logo&#10;&#10;Description automatically generated">
            <a:extLst>
              <a:ext uri="{FF2B5EF4-FFF2-40B4-BE49-F238E27FC236}">
                <a16:creationId xmlns:a16="http://schemas.microsoft.com/office/drawing/2014/main" id="{1B5AFA4C-ECA3-4AB4-B580-72F078EAA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7949" y="2056057"/>
            <a:ext cx="997834" cy="774437"/>
          </a:xfrm>
          <a:prstGeom prst="rect">
            <a:avLst/>
          </a:prstGeom>
        </p:spPr>
      </p:pic>
      <p:sp>
        <p:nvSpPr>
          <p:cNvPr id="19" name="TextBox 18">
            <a:extLst>
              <a:ext uri="{FF2B5EF4-FFF2-40B4-BE49-F238E27FC236}">
                <a16:creationId xmlns:a16="http://schemas.microsoft.com/office/drawing/2014/main" id="{3974D251-3BFD-41FF-B4F2-6D9896B3BFC7}"/>
              </a:ext>
            </a:extLst>
          </p:cNvPr>
          <p:cNvSpPr txBox="1"/>
          <p:nvPr/>
        </p:nvSpPr>
        <p:spPr>
          <a:xfrm>
            <a:off x="9044449" y="5561498"/>
            <a:ext cx="2088000" cy="828000"/>
          </a:xfrm>
          <a:prstGeom prst="rect">
            <a:avLst/>
          </a:prstGeom>
          <a:noFill/>
        </p:spPr>
        <p:txBody>
          <a:bodyPr wrap="square" lIns="0" rIns="0" rtlCol="0" anchor="t">
            <a:noAutofit/>
          </a:bodyPr>
          <a:lstStyle/>
          <a:p>
            <a:pPr marL="0" marR="0" lvl="0" indent="0" defTabSz="914400" rtl="0" eaLnBrk="1" fontAlgn="auto" latinLnBrk="0" hangingPunct="1">
              <a:lnSpc>
                <a:spcPct val="100000"/>
              </a:lnSpc>
              <a:spcAft>
                <a:spcPts val="0"/>
              </a:spcAft>
              <a:buClrTx/>
              <a:buSzTx/>
              <a:buFontTx/>
              <a:buNone/>
              <a:tabLst/>
              <a:defRPr/>
            </a:pPr>
            <a:r>
              <a:rPr kumimoji="0" lang="en-AU" sz="1200" b="1" i="0" u="none" strike="noStrike" kern="1200" cap="none" spc="0" normalizeH="0" baseline="0" noProof="0" dirty="0">
                <a:ln>
                  <a:noFill/>
                </a:ln>
                <a:solidFill>
                  <a:srgbClr val="000000"/>
                </a:solidFill>
                <a:effectLst/>
                <a:uLnTx/>
                <a:uFillTx/>
                <a:latin typeface="Calibri"/>
                <a:ea typeface="+mn-ea"/>
                <a:cs typeface="+mn-cs"/>
              </a:rPr>
              <a:t>HO YIN HO</a:t>
            </a:r>
            <a:endParaRPr lang="en-AU" sz="1200" dirty="0">
              <a:solidFill>
                <a:srgbClr val="000000"/>
              </a:solidFill>
            </a:endParaRPr>
          </a:p>
        </p:txBody>
      </p:sp>
      <p:sp>
        <p:nvSpPr>
          <p:cNvPr id="20" name="TextBox 19">
            <a:extLst>
              <a:ext uri="{FF2B5EF4-FFF2-40B4-BE49-F238E27FC236}">
                <a16:creationId xmlns:a16="http://schemas.microsoft.com/office/drawing/2014/main" id="{9D4858B9-6D54-4991-AFBD-58B88A174BD8}"/>
              </a:ext>
            </a:extLst>
          </p:cNvPr>
          <p:cNvSpPr txBox="1"/>
          <p:nvPr/>
        </p:nvSpPr>
        <p:spPr>
          <a:xfrm>
            <a:off x="4916888" y="3093000"/>
            <a:ext cx="2516222" cy="997812"/>
          </a:xfrm>
          <a:prstGeom prst="rect">
            <a:avLst/>
          </a:prstGeom>
          <a:noFill/>
        </p:spPr>
        <p:txBody>
          <a:bodyPr wrap="square" lIns="0" rIns="0" rtlCol="0" anchor="t">
            <a:noAutofit/>
          </a:bodyPr>
          <a:lstStyle/>
          <a:p>
            <a:pPr marL="0" marR="0" lvl="0" indent="0" defTabSz="914400" rtl="0" eaLnBrk="1" fontAlgn="auto" latinLnBrk="0" hangingPunct="1">
              <a:lnSpc>
                <a:spcPct val="100000"/>
              </a:lnSpc>
              <a:spcAft>
                <a:spcPts val="0"/>
              </a:spcAft>
              <a:buClrTx/>
              <a:buSzTx/>
              <a:buFontTx/>
              <a:buNone/>
              <a:tabLst/>
              <a:defRPr/>
            </a:pPr>
            <a:r>
              <a:rPr kumimoji="0" lang="en-AU" sz="1200" b="1" i="0" u="none" strike="noStrike" kern="1200" cap="none" spc="0" normalizeH="0" baseline="0" noProof="0" dirty="0">
                <a:ln>
                  <a:noFill/>
                </a:ln>
                <a:solidFill>
                  <a:srgbClr val="000000"/>
                </a:solidFill>
                <a:effectLst/>
                <a:uLnTx/>
                <a:uFillTx/>
                <a:latin typeface="Calibri"/>
                <a:ea typeface="+mn-ea"/>
                <a:cs typeface="+mn-cs"/>
              </a:rPr>
              <a:t>MARK GABRIEL</a:t>
            </a:r>
            <a:endParaRPr lang="en-AU" sz="1200" dirty="0">
              <a:solidFill>
                <a:srgbClr val="000000"/>
              </a:solidFill>
            </a:endParaRPr>
          </a:p>
        </p:txBody>
      </p:sp>
      <p:sp>
        <p:nvSpPr>
          <p:cNvPr id="22" name="TextBox 21">
            <a:extLst>
              <a:ext uri="{FF2B5EF4-FFF2-40B4-BE49-F238E27FC236}">
                <a16:creationId xmlns:a16="http://schemas.microsoft.com/office/drawing/2014/main" id="{93869D59-7AB0-4F04-B091-988721B34A2E}"/>
              </a:ext>
            </a:extLst>
          </p:cNvPr>
          <p:cNvSpPr txBox="1"/>
          <p:nvPr/>
        </p:nvSpPr>
        <p:spPr>
          <a:xfrm>
            <a:off x="4916888" y="5561498"/>
            <a:ext cx="2088000" cy="828000"/>
          </a:xfrm>
          <a:prstGeom prst="rect">
            <a:avLst/>
          </a:prstGeom>
          <a:noFill/>
        </p:spPr>
        <p:txBody>
          <a:bodyPr wrap="square" lIns="0" rIns="0" rtlCol="0" anchor="t">
            <a:noAutofit/>
          </a:bodyPr>
          <a:lstStyle/>
          <a:p>
            <a:pPr marL="0" marR="0" lvl="0" indent="0" defTabSz="914400" rtl="0" eaLnBrk="1" fontAlgn="auto" latinLnBrk="0" hangingPunct="1">
              <a:lnSpc>
                <a:spcPct val="100000"/>
              </a:lnSpc>
              <a:spcAft>
                <a:spcPts val="0"/>
              </a:spcAft>
              <a:buClrTx/>
              <a:buSzTx/>
              <a:buFontTx/>
              <a:buNone/>
              <a:tabLst/>
              <a:defRPr/>
            </a:pPr>
            <a:r>
              <a:rPr kumimoji="0" lang="en-AU" sz="1200" b="1" i="0" u="none" strike="noStrike" kern="1200" cap="none" spc="0" normalizeH="0" baseline="0" noProof="0" dirty="0">
                <a:ln>
                  <a:noFill/>
                </a:ln>
                <a:solidFill>
                  <a:srgbClr val="000000"/>
                </a:solidFill>
                <a:effectLst/>
                <a:uLnTx/>
                <a:uFillTx/>
                <a:latin typeface="Calibri"/>
                <a:ea typeface="+mn-ea"/>
                <a:cs typeface="+mn-cs"/>
              </a:rPr>
              <a:t>M MARZUKI M KAMAL</a:t>
            </a:r>
            <a:endParaRPr lang="en-AU" sz="1200" dirty="0">
              <a:solidFill>
                <a:srgbClr val="000000"/>
              </a:solidFill>
            </a:endParaRPr>
          </a:p>
        </p:txBody>
      </p:sp>
      <p:pic>
        <p:nvPicPr>
          <p:cNvPr id="13" name="Picture 12" descr="A person wearing glasses and smiling at the camera&#10;&#10;Description automatically generated">
            <a:extLst>
              <a:ext uri="{FF2B5EF4-FFF2-40B4-BE49-F238E27FC236}">
                <a16:creationId xmlns:a16="http://schemas.microsoft.com/office/drawing/2014/main" id="{F76BC834-909A-4DF5-9E32-2657550DA8D1}"/>
              </a:ext>
            </a:extLst>
          </p:cNvPr>
          <p:cNvPicPr>
            <a:picLocks noChangeAspect="1"/>
          </p:cNvPicPr>
          <p:nvPr/>
        </p:nvPicPr>
        <p:blipFill>
          <a:blip r:embed="rId3">
            <a:grayscl/>
          </a:blip>
          <a:stretch>
            <a:fillRect/>
          </a:stretch>
        </p:blipFill>
        <p:spPr>
          <a:xfrm>
            <a:off x="7080578" y="1208314"/>
            <a:ext cx="2220685" cy="2220685"/>
          </a:xfrm>
          <a:prstGeom prst="ellipse">
            <a:avLst/>
          </a:prstGeom>
          <a:ln>
            <a:solidFill>
              <a:schemeClr val="tx2"/>
            </a:solidFill>
          </a:ln>
        </p:spPr>
      </p:pic>
      <p:pic>
        <p:nvPicPr>
          <p:cNvPr id="5" name="Picture 4" descr="A person wearing a blue shirt&#10;&#10;Description automatically generated">
            <a:extLst>
              <a:ext uri="{FF2B5EF4-FFF2-40B4-BE49-F238E27FC236}">
                <a16:creationId xmlns:a16="http://schemas.microsoft.com/office/drawing/2014/main" id="{39C9ED31-3D4E-42EB-8C66-E30E7F19AD63}"/>
              </a:ext>
            </a:extLst>
          </p:cNvPr>
          <p:cNvPicPr>
            <a:picLocks noChangeAspect="1"/>
          </p:cNvPicPr>
          <p:nvPr/>
        </p:nvPicPr>
        <p:blipFill rotWithShape="1">
          <a:blip r:embed="rId4">
            <a:grayscl/>
          </a:blip>
          <a:srcRect l="17046" t="7094" r="14599" b="24550"/>
          <a:stretch/>
        </p:blipFill>
        <p:spPr>
          <a:xfrm>
            <a:off x="2959391" y="1208314"/>
            <a:ext cx="2220685" cy="2220686"/>
          </a:xfrm>
          <a:prstGeom prst="ellipse">
            <a:avLst/>
          </a:prstGeom>
          <a:ln>
            <a:solidFill>
              <a:schemeClr val="tx2"/>
            </a:solidFill>
          </a:ln>
        </p:spPr>
      </p:pic>
      <p:pic>
        <p:nvPicPr>
          <p:cNvPr id="4" name="Picture 3" descr="A person sitting at a table&#10;&#10;Description automatically generated">
            <a:extLst>
              <a:ext uri="{FF2B5EF4-FFF2-40B4-BE49-F238E27FC236}">
                <a16:creationId xmlns:a16="http://schemas.microsoft.com/office/drawing/2014/main" id="{B21AA08B-DC7E-41E0-9C5D-BE96380E0229}"/>
              </a:ext>
            </a:extLst>
          </p:cNvPr>
          <p:cNvPicPr>
            <a:picLocks noChangeAspect="1"/>
          </p:cNvPicPr>
          <p:nvPr/>
        </p:nvPicPr>
        <p:blipFill rotWithShape="1">
          <a:blip r:embed="rId5">
            <a:grayscl/>
          </a:blip>
          <a:srcRect l="7720" r="7722" b="36581"/>
          <a:stretch/>
        </p:blipFill>
        <p:spPr>
          <a:xfrm>
            <a:off x="2959391" y="3691505"/>
            <a:ext cx="2220685" cy="2220684"/>
          </a:xfrm>
          <a:prstGeom prst="ellipse">
            <a:avLst/>
          </a:prstGeom>
          <a:ln>
            <a:solidFill>
              <a:schemeClr val="tx2"/>
            </a:solidFill>
          </a:ln>
        </p:spPr>
      </p:pic>
      <p:pic>
        <p:nvPicPr>
          <p:cNvPr id="9" name="Picture 8" descr="A person wearing a suit and tie&#10;&#10;Description automatically generated">
            <a:extLst>
              <a:ext uri="{FF2B5EF4-FFF2-40B4-BE49-F238E27FC236}">
                <a16:creationId xmlns:a16="http://schemas.microsoft.com/office/drawing/2014/main" id="{6C7CA23B-D215-4C5A-B153-9809DA66F683}"/>
              </a:ext>
            </a:extLst>
          </p:cNvPr>
          <p:cNvPicPr>
            <a:picLocks noChangeAspect="1"/>
          </p:cNvPicPr>
          <p:nvPr/>
        </p:nvPicPr>
        <p:blipFill rotWithShape="1">
          <a:blip r:embed="rId6">
            <a:grayscl/>
          </a:blip>
          <a:srcRect l="42429" t="14372" r="14914" b="42971"/>
          <a:stretch/>
        </p:blipFill>
        <p:spPr>
          <a:xfrm>
            <a:off x="7080578" y="3688313"/>
            <a:ext cx="2220685" cy="2220684"/>
          </a:xfrm>
          <a:prstGeom prst="ellipse">
            <a:avLst/>
          </a:prstGeom>
          <a:ln>
            <a:solidFill>
              <a:schemeClr val="tx2"/>
            </a:solidFill>
          </a:ln>
        </p:spPr>
      </p:pic>
      <p:sp>
        <p:nvSpPr>
          <p:cNvPr id="14" name="TextBox 13">
            <a:extLst>
              <a:ext uri="{FF2B5EF4-FFF2-40B4-BE49-F238E27FC236}">
                <a16:creationId xmlns:a16="http://schemas.microsoft.com/office/drawing/2014/main" id="{BF26DE2E-D7BA-4E29-8521-A3AEBC08D757}"/>
              </a:ext>
            </a:extLst>
          </p:cNvPr>
          <p:cNvSpPr txBox="1"/>
          <p:nvPr/>
        </p:nvSpPr>
        <p:spPr>
          <a:xfrm>
            <a:off x="345989" y="6354374"/>
            <a:ext cx="6096000" cy="276999"/>
          </a:xfrm>
          <a:prstGeom prst="rect">
            <a:avLst/>
          </a:prstGeom>
          <a:noFill/>
        </p:spPr>
        <p:txBody>
          <a:bodyPr wrap="square">
            <a:spAutoFit/>
          </a:bodyPr>
          <a:lstStyle/>
          <a:p>
            <a:r>
              <a:rPr lang="en-AU" sz="1200" dirty="0">
                <a:hlinkClick r:id="rId7"/>
              </a:rPr>
              <a:t>github.com/</a:t>
            </a:r>
            <a:r>
              <a:rPr lang="en-AU" sz="1200" dirty="0" err="1">
                <a:hlinkClick r:id="rId7"/>
              </a:rPr>
              <a:t>markangelogabriel</a:t>
            </a:r>
            <a:r>
              <a:rPr lang="en-AU" sz="1200" dirty="0">
                <a:hlinkClick r:id="rId7"/>
              </a:rPr>
              <a:t>/</a:t>
            </a:r>
            <a:r>
              <a:rPr lang="en-AU" sz="1200" dirty="0" err="1">
                <a:hlinkClick r:id="rId7"/>
              </a:rPr>
              <a:t>pokemon</a:t>
            </a:r>
            <a:r>
              <a:rPr lang="en-AU" sz="1200" dirty="0">
                <a:hlinkClick r:id="rId7"/>
              </a:rPr>
              <a:t>-type-</a:t>
            </a:r>
            <a:r>
              <a:rPr lang="en-AU" sz="1200" dirty="0" err="1">
                <a:hlinkClick r:id="rId7"/>
              </a:rPr>
              <a:t>gan</a:t>
            </a:r>
            <a:endParaRPr lang="en-NZ" sz="1200" dirty="0"/>
          </a:p>
        </p:txBody>
      </p:sp>
    </p:spTree>
    <p:extLst>
      <p:ext uri="{BB962C8B-B14F-4D97-AF65-F5344CB8AC3E}">
        <p14:creationId xmlns:p14="http://schemas.microsoft.com/office/powerpoint/2010/main" val="608277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4E524E-5D87-4087-AEA9-839D72610324}"/>
              </a:ext>
            </a:extLst>
          </p:cNvPr>
          <p:cNvSpPr>
            <a:spLocks noGrp="1"/>
          </p:cNvSpPr>
          <p:nvPr>
            <p:ph type="title"/>
          </p:nvPr>
        </p:nvSpPr>
        <p:spPr/>
        <p:txBody>
          <a:bodyPr/>
          <a:lstStyle/>
          <a:p>
            <a:r>
              <a:rPr lang="en-NZ" dirty="0"/>
              <a:t>TRANSFER LEARNING DIDN’T WORK</a:t>
            </a:r>
          </a:p>
        </p:txBody>
      </p:sp>
      <p:sp>
        <p:nvSpPr>
          <p:cNvPr id="5" name="Content Placeholder 4">
            <a:extLst>
              <a:ext uri="{FF2B5EF4-FFF2-40B4-BE49-F238E27FC236}">
                <a16:creationId xmlns:a16="http://schemas.microsoft.com/office/drawing/2014/main" id="{F8E5B985-7A22-47B9-9574-CA4C2FD05CE4}"/>
              </a:ext>
            </a:extLst>
          </p:cNvPr>
          <p:cNvSpPr>
            <a:spLocks noGrp="1"/>
          </p:cNvSpPr>
          <p:nvPr>
            <p:ph idx="10"/>
          </p:nvPr>
        </p:nvSpPr>
        <p:spPr/>
        <p:txBody>
          <a:bodyPr/>
          <a:lstStyle/>
          <a:p>
            <a:r>
              <a:rPr lang="en-NZ" sz="2000" dirty="0"/>
              <a:t>Practical constraints prevented us from integrating </a:t>
            </a:r>
            <a:r>
              <a:rPr lang="en-NZ" sz="2000" dirty="0" err="1"/>
              <a:t>StyleGAN</a:t>
            </a:r>
            <a:endParaRPr lang="en-NZ" sz="2000" dirty="0"/>
          </a:p>
          <a:p>
            <a:endParaRPr lang="en-NZ" sz="2000" dirty="0"/>
          </a:p>
          <a:p>
            <a:r>
              <a:rPr lang="en-NZ" sz="2000" dirty="0" err="1"/>
              <a:t>StyleGAN</a:t>
            </a:r>
            <a:r>
              <a:rPr lang="en-NZ" sz="2000" dirty="0"/>
              <a:t> is implemented in TensorFlow, whereas our implementation is in </a:t>
            </a:r>
            <a:r>
              <a:rPr lang="en-NZ" sz="2000" dirty="0" err="1"/>
              <a:t>PyTorch</a:t>
            </a:r>
            <a:endParaRPr lang="en-NZ" sz="2000" dirty="0"/>
          </a:p>
          <a:p>
            <a:endParaRPr lang="en-NZ" sz="2000" dirty="0"/>
          </a:p>
          <a:p>
            <a:r>
              <a:rPr lang="en-NZ" sz="2000" dirty="0"/>
              <a:t>We do not have access to a high-end GPU</a:t>
            </a:r>
          </a:p>
          <a:p>
            <a:pPr lvl="1"/>
            <a:r>
              <a:rPr lang="en-NZ" sz="1400" i="1" dirty="0"/>
              <a:t>“We recommend NVIDIA DGX-1 with 8 Tesla V100 GPUs.”</a:t>
            </a:r>
            <a:r>
              <a:rPr lang="en-NZ" sz="1400" baseline="30000" dirty="0"/>
              <a:t>1</a:t>
            </a:r>
            <a:endParaRPr lang="en-NZ" sz="2000" dirty="0"/>
          </a:p>
        </p:txBody>
      </p:sp>
      <p:sp>
        <p:nvSpPr>
          <p:cNvPr id="3" name="Content Placeholder 10">
            <a:extLst>
              <a:ext uri="{FF2B5EF4-FFF2-40B4-BE49-F238E27FC236}">
                <a16:creationId xmlns:a16="http://schemas.microsoft.com/office/drawing/2014/main" id="{316D65D6-0CE4-4486-B8FD-F6B4B0D3FA7B}"/>
              </a:ext>
            </a:extLst>
          </p:cNvPr>
          <p:cNvSpPr txBox="1">
            <a:spLocks/>
          </p:cNvSpPr>
          <p:nvPr/>
        </p:nvSpPr>
        <p:spPr>
          <a:xfrm>
            <a:off x="345989" y="6378330"/>
            <a:ext cx="8864600" cy="304353"/>
          </a:xfrm>
          <a:prstGeom prst="rect">
            <a:avLst/>
          </a:prstGeom>
        </p:spPr>
        <p:txBody>
          <a:bodyPr vert="horz" lIns="0" tIns="0" rIns="0" bIns="0" rtlCol="0" anchor="ctr">
            <a:noAutofit/>
          </a:bodyPr>
          <a:lstStyle>
            <a:lvl1pPr indent="0" defTabSz="914400">
              <a:lnSpc>
                <a:spcPct val="100000"/>
              </a:lnSpc>
              <a:spcBef>
                <a:spcPts val="0"/>
              </a:spcBef>
              <a:buFont typeface="Arial" panose="020B0604020202020204" pitchFamily="34" charset="0"/>
              <a:buNone/>
              <a:defRPr sz="700">
                <a:solidFill>
                  <a:schemeClr val="tx1">
                    <a:lumMod val="50000"/>
                    <a:lumOff val="50000"/>
                  </a:schemeClr>
                </a:solidFill>
              </a:defRPr>
            </a:lvl1pPr>
            <a:lvl2pPr indent="0" defTabSz="914400">
              <a:lnSpc>
                <a:spcPct val="90000"/>
              </a:lnSpc>
              <a:spcBef>
                <a:spcPts val="500"/>
              </a:spcBef>
              <a:buFont typeface="Calibri" panose="020F0502020204030204" pitchFamily="34" charset="0"/>
              <a:buNone/>
              <a:defRPr sz="1100"/>
            </a:lvl2pPr>
            <a:lvl3pPr indent="0" defTabSz="914400">
              <a:lnSpc>
                <a:spcPct val="90000"/>
              </a:lnSpc>
              <a:spcBef>
                <a:spcPts val="500"/>
              </a:spcBef>
              <a:buFont typeface="Arial" panose="020B0604020202020204" pitchFamily="34" charset="0"/>
              <a:buNone/>
              <a:defRPr sz="1100"/>
            </a:lvl3pPr>
            <a:lvl4pPr marL="1543050" indent="-171450" defTabSz="914400">
              <a:lnSpc>
                <a:spcPct val="90000"/>
              </a:lnSpc>
              <a:spcBef>
                <a:spcPts val="500"/>
              </a:spcBef>
              <a:buFont typeface="Calibri" panose="020F0502020204030204" pitchFamily="34" charset="0"/>
              <a:buChar char="–"/>
              <a:defRPr sz="1100"/>
            </a:lvl4pPr>
            <a:lvl5pPr marL="2000250" indent="-171450" defTabSz="914400">
              <a:lnSpc>
                <a:spcPct val="90000"/>
              </a:lnSpc>
              <a:spcBef>
                <a:spcPts val="500"/>
              </a:spcBef>
              <a:buFont typeface="Arial" panose="020B0604020202020204" pitchFamily="34" charset="0"/>
              <a:buChar char="•"/>
              <a:defRPr sz="11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NZ" dirty="0"/>
              <a:t>Sources:</a:t>
            </a:r>
            <a:br>
              <a:rPr lang="en-NZ" dirty="0"/>
            </a:br>
            <a:r>
              <a:rPr lang="en-NZ" dirty="0"/>
              <a:t>1. </a:t>
            </a:r>
            <a:r>
              <a:rPr lang="en-NZ" dirty="0">
                <a:hlinkClick r:id="rId2"/>
              </a:rPr>
              <a:t>https://github.com/NVlabs/stylegan/blob/master/README.md</a:t>
            </a:r>
            <a:endParaRPr lang="en-NZ" dirty="0"/>
          </a:p>
        </p:txBody>
      </p:sp>
    </p:spTree>
    <p:extLst>
      <p:ext uri="{BB962C8B-B14F-4D97-AF65-F5344CB8AC3E}">
        <p14:creationId xmlns:p14="http://schemas.microsoft.com/office/powerpoint/2010/main" val="1522007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1C5FB8C-B24C-4C24-A373-6D04A2D9058D}"/>
              </a:ext>
            </a:extLst>
          </p:cNvPr>
          <p:cNvSpPr/>
          <p:nvPr/>
        </p:nvSpPr>
        <p:spPr>
          <a:xfrm>
            <a:off x="345989" y="2282613"/>
            <a:ext cx="3359024" cy="1591734"/>
          </a:xfrm>
          <a:prstGeom prst="rect">
            <a:avLst/>
          </a:prstGeom>
          <a:solidFill>
            <a:schemeClr val="tx2">
              <a:lumMod val="40000"/>
              <a:lumOff val="6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lstStyle/>
          <a:p>
            <a:pPr lvl="1"/>
            <a:r>
              <a:rPr lang="en-NZ" sz="2000" dirty="0">
                <a:solidFill>
                  <a:schemeClr val="tx1"/>
                </a:solidFill>
              </a:rPr>
              <a:t>Data augmentation</a:t>
            </a:r>
          </a:p>
          <a:p>
            <a:pPr marL="800100" lvl="1" indent="-342900">
              <a:buFont typeface="Arial" panose="020B0604020202020204" pitchFamily="34" charset="0"/>
              <a:buChar char="•"/>
            </a:pPr>
            <a:r>
              <a:rPr lang="en-NZ" sz="2000" dirty="0">
                <a:solidFill>
                  <a:schemeClr val="tx1"/>
                </a:solidFill>
              </a:rPr>
              <a:t>Rotation</a:t>
            </a:r>
          </a:p>
          <a:p>
            <a:pPr marL="800100" lvl="1" indent="-342900">
              <a:buFont typeface="Arial" panose="020B0604020202020204" pitchFamily="34" charset="0"/>
              <a:buChar char="•"/>
            </a:pPr>
            <a:r>
              <a:rPr lang="en-NZ" sz="2000" dirty="0">
                <a:solidFill>
                  <a:schemeClr val="tx1"/>
                </a:solidFill>
              </a:rPr>
              <a:t>Horizontal flipping</a:t>
            </a:r>
          </a:p>
        </p:txBody>
      </p:sp>
      <p:sp>
        <p:nvSpPr>
          <p:cNvPr id="6" name="Rectangle 5">
            <a:extLst>
              <a:ext uri="{FF2B5EF4-FFF2-40B4-BE49-F238E27FC236}">
                <a16:creationId xmlns:a16="http://schemas.microsoft.com/office/drawing/2014/main" id="{6FE80712-AEC3-45A5-B280-421BE874602E}"/>
              </a:ext>
            </a:extLst>
          </p:cNvPr>
          <p:cNvSpPr/>
          <p:nvPr/>
        </p:nvSpPr>
        <p:spPr>
          <a:xfrm>
            <a:off x="4238619" y="2282613"/>
            <a:ext cx="3359024" cy="1591734"/>
          </a:xfrm>
          <a:prstGeom prst="rect">
            <a:avLst/>
          </a:prstGeom>
          <a:solidFill>
            <a:schemeClr val="tx2">
              <a:lumMod val="40000"/>
              <a:lumOff val="6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lstStyle/>
          <a:p>
            <a:pPr lvl="1"/>
            <a:r>
              <a:rPr lang="en-NZ" sz="2000" dirty="0">
                <a:solidFill>
                  <a:schemeClr val="tx1"/>
                </a:solidFill>
              </a:rPr>
              <a:t>Hyper-parameter</a:t>
            </a:r>
            <a:br>
              <a:rPr lang="en-NZ" sz="2000" dirty="0">
                <a:solidFill>
                  <a:schemeClr val="tx1"/>
                </a:solidFill>
              </a:rPr>
            </a:br>
            <a:r>
              <a:rPr lang="en-NZ" sz="2000" dirty="0">
                <a:solidFill>
                  <a:schemeClr val="tx1"/>
                </a:solidFill>
              </a:rPr>
              <a:t>selection</a:t>
            </a:r>
          </a:p>
        </p:txBody>
      </p:sp>
      <p:sp>
        <p:nvSpPr>
          <p:cNvPr id="7" name="Rectangle 6">
            <a:extLst>
              <a:ext uri="{FF2B5EF4-FFF2-40B4-BE49-F238E27FC236}">
                <a16:creationId xmlns:a16="http://schemas.microsoft.com/office/drawing/2014/main" id="{88F9703E-A054-4C0B-9895-A3E78C29B43F}"/>
              </a:ext>
            </a:extLst>
          </p:cNvPr>
          <p:cNvSpPr/>
          <p:nvPr/>
        </p:nvSpPr>
        <p:spPr>
          <a:xfrm>
            <a:off x="8131249" y="2282613"/>
            <a:ext cx="3359024" cy="1591734"/>
          </a:xfrm>
          <a:prstGeom prst="rect">
            <a:avLst/>
          </a:prstGeom>
          <a:solidFill>
            <a:schemeClr val="tx2">
              <a:lumMod val="40000"/>
              <a:lumOff val="6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lstStyle/>
          <a:p>
            <a:pPr lvl="1"/>
            <a:r>
              <a:rPr lang="en-NZ" sz="2000" dirty="0">
                <a:solidFill>
                  <a:schemeClr val="tx1"/>
                </a:solidFill>
              </a:rPr>
              <a:t>Noisy labels</a:t>
            </a:r>
            <a:br>
              <a:rPr lang="en-NZ" sz="2000" dirty="0">
                <a:solidFill>
                  <a:schemeClr val="tx1"/>
                </a:solidFill>
              </a:rPr>
            </a:br>
            <a:r>
              <a:rPr lang="en-NZ" sz="1600" dirty="0">
                <a:solidFill>
                  <a:schemeClr val="tx1"/>
                </a:solidFill>
              </a:rPr>
              <a:t>(randomly flips the label when training discriminator)</a:t>
            </a:r>
            <a:endParaRPr lang="en-NZ" sz="2000" dirty="0">
              <a:solidFill>
                <a:schemeClr val="tx1"/>
              </a:solidFill>
            </a:endParaRPr>
          </a:p>
        </p:txBody>
      </p:sp>
      <p:sp>
        <p:nvSpPr>
          <p:cNvPr id="8" name="Rectangle 7">
            <a:extLst>
              <a:ext uri="{FF2B5EF4-FFF2-40B4-BE49-F238E27FC236}">
                <a16:creationId xmlns:a16="http://schemas.microsoft.com/office/drawing/2014/main" id="{10E0CA33-A5B7-464E-9BB4-522E37C002BD}"/>
              </a:ext>
            </a:extLst>
          </p:cNvPr>
          <p:cNvSpPr/>
          <p:nvPr/>
        </p:nvSpPr>
        <p:spPr>
          <a:xfrm>
            <a:off x="345989" y="4067753"/>
            <a:ext cx="3359024" cy="1591734"/>
          </a:xfrm>
          <a:prstGeom prst="rect">
            <a:avLst/>
          </a:prstGeom>
          <a:solidFill>
            <a:schemeClr val="tx2">
              <a:lumMod val="40000"/>
              <a:lumOff val="6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lstStyle/>
          <a:p>
            <a:pPr lvl="1"/>
            <a:r>
              <a:rPr lang="en-NZ" sz="2000" dirty="0">
                <a:solidFill>
                  <a:schemeClr val="tx1"/>
                </a:solidFill>
              </a:rPr>
              <a:t>Soft noise</a:t>
            </a:r>
            <a:br>
              <a:rPr lang="en-NZ" sz="2000" dirty="0">
                <a:solidFill>
                  <a:schemeClr val="tx1"/>
                </a:solidFill>
              </a:rPr>
            </a:br>
            <a:r>
              <a:rPr lang="en-NZ" sz="1600" dirty="0">
                <a:solidFill>
                  <a:schemeClr val="tx1"/>
                </a:solidFill>
              </a:rPr>
              <a:t>(0-0.3 instead of 0 for fake images, 0.7-1.3 for real images)</a:t>
            </a:r>
          </a:p>
        </p:txBody>
      </p:sp>
      <p:sp>
        <p:nvSpPr>
          <p:cNvPr id="9" name="Rectangle 8">
            <a:extLst>
              <a:ext uri="{FF2B5EF4-FFF2-40B4-BE49-F238E27FC236}">
                <a16:creationId xmlns:a16="http://schemas.microsoft.com/office/drawing/2014/main" id="{0679A92D-F964-4809-B4B4-E6EB9C18673C}"/>
              </a:ext>
            </a:extLst>
          </p:cNvPr>
          <p:cNvSpPr/>
          <p:nvPr/>
        </p:nvSpPr>
        <p:spPr>
          <a:xfrm>
            <a:off x="4238619" y="4067753"/>
            <a:ext cx="3359024" cy="1591734"/>
          </a:xfrm>
          <a:prstGeom prst="rect">
            <a:avLst/>
          </a:prstGeom>
          <a:solidFill>
            <a:schemeClr val="tx2">
              <a:lumMod val="40000"/>
              <a:lumOff val="6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lstStyle/>
          <a:p>
            <a:pPr lvl="1"/>
            <a:r>
              <a:rPr lang="en-NZ" sz="2000" dirty="0">
                <a:solidFill>
                  <a:schemeClr val="tx1"/>
                </a:solidFill>
              </a:rPr>
              <a:t>Dropout in all</a:t>
            </a:r>
            <a:br>
              <a:rPr lang="en-NZ" sz="2000" dirty="0">
                <a:solidFill>
                  <a:schemeClr val="tx1"/>
                </a:solidFill>
              </a:rPr>
            </a:br>
            <a:r>
              <a:rPr lang="en-NZ" sz="2000" dirty="0">
                <a:solidFill>
                  <a:schemeClr val="tx1"/>
                </a:solidFill>
              </a:rPr>
              <a:t>generator layers</a:t>
            </a:r>
          </a:p>
        </p:txBody>
      </p:sp>
      <p:sp>
        <p:nvSpPr>
          <p:cNvPr id="10" name="Rectangle 9">
            <a:extLst>
              <a:ext uri="{FF2B5EF4-FFF2-40B4-BE49-F238E27FC236}">
                <a16:creationId xmlns:a16="http://schemas.microsoft.com/office/drawing/2014/main" id="{CC4630D0-2AC7-463E-9534-6A730AC90251}"/>
              </a:ext>
            </a:extLst>
          </p:cNvPr>
          <p:cNvSpPr/>
          <p:nvPr/>
        </p:nvSpPr>
        <p:spPr>
          <a:xfrm>
            <a:off x="8131249" y="4067753"/>
            <a:ext cx="3359024" cy="1591734"/>
          </a:xfrm>
          <a:prstGeom prst="rect">
            <a:avLst/>
          </a:prstGeom>
          <a:solidFill>
            <a:schemeClr val="tx2">
              <a:lumMod val="40000"/>
              <a:lumOff val="60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108000" bIns="0" rtlCol="0" anchor="ctr"/>
          <a:lstStyle/>
          <a:p>
            <a:pPr lvl="1"/>
            <a:r>
              <a:rPr lang="en-NZ" sz="2000" dirty="0">
                <a:solidFill>
                  <a:schemeClr val="tx1"/>
                </a:solidFill>
              </a:rPr>
              <a:t>Leaky </a:t>
            </a:r>
            <a:r>
              <a:rPr lang="en-NZ" sz="2000" dirty="0" err="1">
                <a:solidFill>
                  <a:schemeClr val="tx1"/>
                </a:solidFill>
              </a:rPr>
              <a:t>reLU</a:t>
            </a:r>
            <a:br>
              <a:rPr lang="en-NZ" sz="2000" dirty="0">
                <a:solidFill>
                  <a:schemeClr val="tx1"/>
                </a:solidFill>
              </a:rPr>
            </a:br>
            <a:r>
              <a:rPr lang="en-NZ" sz="2000" dirty="0">
                <a:solidFill>
                  <a:schemeClr val="tx1"/>
                </a:solidFill>
              </a:rPr>
              <a:t>everywhere</a:t>
            </a:r>
          </a:p>
        </p:txBody>
      </p:sp>
      <p:sp>
        <p:nvSpPr>
          <p:cNvPr id="4" name="Title 3">
            <a:extLst>
              <a:ext uri="{FF2B5EF4-FFF2-40B4-BE49-F238E27FC236}">
                <a16:creationId xmlns:a16="http://schemas.microsoft.com/office/drawing/2014/main" id="{784E524E-5D87-4087-AEA9-839D72610324}"/>
              </a:ext>
            </a:extLst>
          </p:cNvPr>
          <p:cNvSpPr>
            <a:spLocks noGrp="1"/>
          </p:cNvSpPr>
          <p:nvPr>
            <p:ph type="title"/>
          </p:nvPr>
        </p:nvSpPr>
        <p:spPr/>
        <p:txBody>
          <a:bodyPr/>
          <a:lstStyle/>
          <a:p>
            <a:r>
              <a:rPr lang="en-NZ" dirty="0"/>
              <a:t>FINAL MODEL – TESTED OPTIMISATIONS</a:t>
            </a:r>
          </a:p>
        </p:txBody>
      </p:sp>
      <p:sp>
        <p:nvSpPr>
          <p:cNvPr id="5" name="Content Placeholder 4">
            <a:extLst>
              <a:ext uri="{FF2B5EF4-FFF2-40B4-BE49-F238E27FC236}">
                <a16:creationId xmlns:a16="http://schemas.microsoft.com/office/drawing/2014/main" id="{F8E5B985-7A22-47B9-9574-CA4C2FD05CE4}"/>
              </a:ext>
            </a:extLst>
          </p:cNvPr>
          <p:cNvSpPr>
            <a:spLocks noGrp="1"/>
          </p:cNvSpPr>
          <p:nvPr>
            <p:ph idx="10"/>
          </p:nvPr>
        </p:nvSpPr>
        <p:spPr>
          <a:xfrm>
            <a:off x="345989" y="1293340"/>
            <a:ext cx="11500022" cy="562553"/>
          </a:xfrm>
        </p:spPr>
        <p:txBody>
          <a:bodyPr/>
          <a:lstStyle/>
          <a:p>
            <a:pPr marL="0" indent="0">
              <a:buNone/>
            </a:pPr>
            <a:r>
              <a:rPr lang="en-NZ" sz="2000" dirty="0"/>
              <a:t>We took our conditional GAN, the best performer, and optimised it to build our final model.</a:t>
            </a:r>
          </a:p>
          <a:p>
            <a:endParaRPr lang="en-NZ" sz="2000" dirty="0"/>
          </a:p>
          <a:p>
            <a:pPr marL="0" indent="0">
              <a:buNone/>
            </a:pPr>
            <a:r>
              <a:rPr lang="en-NZ" sz="2000" dirty="0"/>
              <a:t>Optimisations tested:</a:t>
            </a:r>
          </a:p>
        </p:txBody>
      </p:sp>
    </p:spTree>
    <p:extLst>
      <p:ext uri="{BB962C8B-B14F-4D97-AF65-F5344CB8AC3E}">
        <p14:creationId xmlns:p14="http://schemas.microsoft.com/office/powerpoint/2010/main" val="42709415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4E524E-5D87-4087-AEA9-839D72610324}"/>
              </a:ext>
            </a:extLst>
          </p:cNvPr>
          <p:cNvSpPr>
            <a:spLocks noGrp="1"/>
          </p:cNvSpPr>
          <p:nvPr>
            <p:ph type="title"/>
          </p:nvPr>
        </p:nvSpPr>
        <p:spPr/>
        <p:txBody>
          <a:bodyPr/>
          <a:lstStyle/>
          <a:p>
            <a:r>
              <a:rPr lang="en-NZ" sz="2400" dirty="0"/>
              <a:t>FINAL MODEL</a:t>
            </a:r>
          </a:p>
        </p:txBody>
      </p:sp>
      <p:pic>
        <p:nvPicPr>
          <p:cNvPr id="15" name="Picture 14">
            <a:extLst>
              <a:ext uri="{FF2B5EF4-FFF2-40B4-BE49-F238E27FC236}">
                <a16:creationId xmlns:a16="http://schemas.microsoft.com/office/drawing/2014/main" id="{471034A5-A558-45CE-B8E7-0C4C311EFDD8}"/>
              </a:ext>
            </a:extLst>
          </p:cNvPr>
          <p:cNvPicPr>
            <a:picLocks noChangeAspect="1"/>
          </p:cNvPicPr>
          <p:nvPr/>
        </p:nvPicPr>
        <p:blipFill rotWithShape="1">
          <a:blip r:embed="rId2"/>
          <a:srcRect l="23573"/>
          <a:stretch/>
        </p:blipFill>
        <p:spPr>
          <a:xfrm>
            <a:off x="1463040" y="2949123"/>
            <a:ext cx="6912290" cy="3744286"/>
          </a:xfrm>
          <a:prstGeom prst="rect">
            <a:avLst/>
          </a:prstGeom>
        </p:spPr>
      </p:pic>
      <p:sp>
        <p:nvSpPr>
          <p:cNvPr id="236" name="TextBox 235">
            <a:extLst>
              <a:ext uri="{FF2B5EF4-FFF2-40B4-BE49-F238E27FC236}">
                <a16:creationId xmlns:a16="http://schemas.microsoft.com/office/drawing/2014/main" id="{E8D491C6-8DA8-49ED-9387-8EEF84A6099F}"/>
              </a:ext>
            </a:extLst>
          </p:cNvPr>
          <p:cNvSpPr txBox="1"/>
          <p:nvPr/>
        </p:nvSpPr>
        <p:spPr>
          <a:xfrm>
            <a:off x="365920" y="2766403"/>
            <a:ext cx="914400" cy="914400"/>
          </a:xfrm>
          <a:prstGeom prst="rect">
            <a:avLst/>
          </a:prstGeom>
          <a:noFill/>
        </p:spPr>
        <p:txBody>
          <a:bodyPr wrap="none" lIns="0" tIns="0" rIns="0" bIns="0" rtlCol="0">
            <a:noAutofit/>
          </a:bodyPr>
          <a:lstStyle/>
          <a:p>
            <a:r>
              <a:rPr lang="en-NZ" sz="2400" b="1" dirty="0"/>
              <a:t>GENERATOR</a:t>
            </a:r>
            <a:endParaRPr lang="en-NZ" sz="2400" i="0" dirty="0">
              <a:effectLst/>
            </a:endParaRPr>
          </a:p>
        </p:txBody>
      </p:sp>
      <p:pic>
        <p:nvPicPr>
          <p:cNvPr id="240" name="Picture 239">
            <a:extLst>
              <a:ext uri="{FF2B5EF4-FFF2-40B4-BE49-F238E27FC236}">
                <a16:creationId xmlns:a16="http://schemas.microsoft.com/office/drawing/2014/main" id="{4480F455-2C3F-4192-9DD4-E51B965F7659}"/>
              </a:ext>
            </a:extLst>
          </p:cNvPr>
          <p:cNvPicPr>
            <a:picLocks noChangeAspect="1"/>
          </p:cNvPicPr>
          <p:nvPr/>
        </p:nvPicPr>
        <p:blipFill rotWithShape="1">
          <a:blip r:embed="rId2"/>
          <a:srcRect r="89927" b="82186"/>
          <a:stretch/>
        </p:blipFill>
        <p:spPr>
          <a:xfrm>
            <a:off x="304767" y="3239008"/>
            <a:ext cx="910996" cy="667014"/>
          </a:xfrm>
          <a:prstGeom prst="rect">
            <a:avLst/>
          </a:prstGeom>
        </p:spPr>
      </p:pic>
      <p:pic>
        <p:nvPicPr>
          <p:cNvPr id="241" name="Picture 240">
            <a:extLst>
              <a:ext uri="{FF2B5EF4-FFF2-40B4-BE49-F238E27FC236}">
                <a16:creationId xmlns:a16="http://schemas.microsoft.com/office/drawing/2014/main" id="{91F9620C-0AC8-4B89-9EF2-D5DD45AF0D36}"/>
              </a:ext>
            </a:extLst>
          </p:cNvPr>
          <p:cNvPicPr>
            <a:picLocks noChangeAspect="1"/>
          </p:cNvPicPr>
          <p:nvPr/>
        </p:nvPicPr>
        <p:blipFill rotWithShape="1">
          <a:blip r:embed="rId3"/>
          <a:srcRect l="10073" t="9483" r="76427" b="72703"/>
          <a:stretch/>
        </p:blipFill>
        <p:spPr>
          <a:xfrm>
            <a:off x="22384" y="3952491"/>
            <a:ext cx="1220975" cy="667014"/>
          </a:xfrm>
          <a:prstGeom prst="rect">
            <a:avLst/>
          </a:prstGeom>
        </p:spPr>
      </p:pic>
      <p:sp>
        <p:nvSpPr>
          <p:cNvPr id="242" name="TextBox 241">
            <a:extLst>
              <a:ext uri="{FF2B5EF4-FFF2-40B4-BE49-F238E27FC236}">
                <a16:creationId xmlns:a16="http://schemas.microsoft.com/office/drawing/2014/main" id="{000DA700-5CD2-4F47-95C3-645A7181AD56}"/>
              </a:ext>
            </a:extLst>
          </p:cNvPr>
          <p:cNvSpPr txBox="1"/>
          <p:nvPr/>
        </p:nvSpPr>
        <p:spPr>
          <a:xfrm rot="900000">
            <a:off x="688122" y="3962175"/>
            <a:ext cx="152400" cy="257424"/>
          </a:xfrm>
          <a:prstGeom prst="rect">
            <a:avLst/>
          </a:prstGeom>
          <a:noFill/>
        </p:spPr>
        <p:txBody>
          <a:bodyPr wrap="none" lIns="0" tIns="0" rIns="0" bIns="0" rtlCol="0" anchor="ctr">
            <a:noAutofit/>
          </a:bodyPr>
          <a:lstStyle/>
          <a:p>
            <a:pPr algn="ctr"/>
            <a:r>
              <a:rPr lang="en-NZ" sz="1050" b="1" dirty="0"/>
              <a:t>Z</a:t>
            </a:r>
            <a:br>
              <a:rPr lang="en-NZ" sz="1050" b="1" dirty="0"/>
            </a:br>
            <a:r>
              <a:rPr lang="en-NZ" sz="1050" b="1" dirty="0"/>
              <a:t>(latent vector)</a:t>
            </a:r>
          </a:p>
        </p:txBody>
      </p:sp>
      <p:sp>
        <p:nvSpPr>
          <p:cNvPr id="243" name="TextBox 242">
            <a:extLst>
              <a:ext uri="{FF2B5EF4-FFF2-40B4-BE49-F238E27FC236}">
                <a16:creationId xmlns:a16="http://schemas.microsoft.com/office/drawing/2014/main" id="{EC9207DA-4B98-4CAE-BA0D-325111DB405B}"/>
              </a:ext>
            </a:extLst>
          </p:cNvPr>
          <p:cNvSpPr txBox="1"/>
          <p:nvPr/>
        </p:nvSpPr>
        <p:spPr>
          <a:xfrm rot="1050082">
            <a:off x="767259" y="3270328"/>
            <a:ext cx="152400" cy="257424"/>
          </a:xfrm>
          <a:prstGeom prst="rect">
            <a:avLst/>
          </a:prstGeom>
          <a:noFill/>
        </p:spPr>
        <p:txBody>
          <a:bodyPr wrap="none" lIns="0" tIns="0" rIns="0" bIns="0" rtlCol="0" anchor="ctr">
            <a:noAutofit/>
          </a:bodyPr>
          <a:lstStyle/>
          <a:p>
            <a:pPr algn="ctr"/>
            <a:r>
              <a:rPr lang="en-NZ" sz="1050" b="1" dirty="0"/>
              <a:t>Label</a:t>
            </a:r>
            <a:br>
              <a:rPr lang="en-NZ" sz="1050" b="1" dirty="0"/>
            </a:br>
            <a:r>
              <a:rPr lang="en-NZ" sz="1050" b="1" dirty="0"/>
              <a:t>(condition)</a:t>
            </a:r>
          </a:p>
        </p:txBody>
      </p:sp>
      <p:cxnSp>
        <p:nvCxnSpPr>
          <p:cNvPr id="245" name="Connector: Elbow 244">
            <a:extLst>
              <a:ext uri="{FF2B5EF4-FFF2-40B4-BE49-F238E27FC236}">
                <a16:creationId xmlns:a16="http://schemas.microsoft.com/office/drawing/2014/main" id="{B25F0A1B-7B53-4752-8E56-AB10BD1F1C09}"/>
              </a:ext>
            </a:extLst>
          </p:cNvPr>
          <p:cNvCxnSpPr>
            <a:cxnSpLocks/>
            <a:stCxn id="248" idx="3"/>
            <a:endCxn id="250" idx="1"/>
          </p:cNvCxnSpPr>
          <p:nvPr/>
        </p:nvCxnSpPr>
        <p:spPr>
          <a:xfrm>
            <a:off x="1151071" y="3676277"/>
            <a:ext cx="478465" cy="259074"/>
          </a:xfrm>
          <a:prstGeom prst="bent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Connector: Elbow 245">
            <a:extLst>
              <a:ext uri="{FF2B5EF4-FFF2-40B4-BE49-F238E27FC236}">
                <a16:creationId xmlns:a16="http://schemas.microsoft.com/office/drawing/2014/main" id="{9ABC5F9B-EF93-4B69-A781-5D64CAC24C31}"/>
              </a:ext>
            </a:extLst>
          </p:cNvPr>
          <p:cNvCxnSpPr>
            <a:cxnSpLocks/>
            <a:stCxn id="249" idx="3"/>
            <a:endCxn id="250" idx="1"/>
          </p:cNvCxnSpPr>
          <p:nvPr/>
        </p:nvCxnSpPr>
        <p:spPr>
          <a:xfrm flipV="1">
            <a:off x="1242511" y="3935351"/>
            <a:ext cx="387025" cy="519143"/>
          </a:xfrm>
          <a:prstGeom prst="bentConnector3">
            <a:avLst>
              <a:gd name="adj1" fmla="val 38187"/>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8" name="Rectangle 247">
            <a:extLst>
              <a:ext uri="{FF2B5EF4-FFF2-40B4-BE49-F238E27FC236}">
                <a16:creationId xmlns:a16="http://schemas.microsoft.com/office/drawing/2014/main" id="{4A6EE8F4-4CC3-442D-B5CD-64F188C1A371}"/>
              </a:ext>
            </a:extLst>
          </p:cNvPr>
          <p:cNvSpPr/>
          <p:nvPr/>
        </p:nvSpPr>
        <p:spPr>
          <a:xfrm>
            <a:off x="875510" y="3538886"/>
            <a:ext cx="275561" cy="2747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249" name="Rectangle 248">
            <a:extLst>
              <a:ext uri="{FF2B5EF4-FFF2-40B4-BE49-F238E27FC236}">
                <a16:creationId xmlns:a16="http://schemas.microsoft.com/office/drawing/2014/main" id="{B2FFA6F4-D3CA-4857-ABAC-B36B4DCFFAFD}"/>
              </a:ext>
            </a:extLst>
          </p:cNvPr>
          <p:cNvSpPr/>
          <p:nvPr/>
        </p:nvSpPr>
        <p:spPr>
          <a:xfrm>
            <a:off x="966950" y="4317103"/>
            <a:ext cx="275561" cy="2747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250" name="Rectangle 249">
            <a:extLst>
              <a:ext uri="{FF2B5EF4-FFF2-40B4-BE49-F238E27FC236}">
                <a16:creationId xmlns:a16="http://schemas.microsoft.com/office/drawing/2014/main" id="{B0F35CCE-54C8-430A-9CE2-DB042F6F2D9C}"/>
              </a:ext>
            </a:extLst>
          </p:cNvPr>
          <p:cNvSpPr/>
          <p:nvPr/>
        </p:nvSpPr>
        <p:spPr>
          <a:xfrm>
            <a:off x="1629536" y="3797960"/>
            <a:ext cx="275561" cy="2747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256" name="TextBox 255">
            <a:extLst>
              <a:ext uri="{FF2B5EF4-FFF2-40B4-BE49-F238E27FC236}">
                <a16:creationId xmlns:a16="http://schemas.microsoft.com/office/drawing/2014/main" id="{5E94845E-E8D2-4FDE-A789-39E86BA9F18E}"/>
              </a:ext>
            </a:extLst>
          </p:cNvPr>
          <p:cNvSpPr txBox="1"/>
          <p:nvPr/>
        </p:nvSpPr>
        <p:spPr>
          <a:xfrm>
            <a:off x="443159" y="4929739"/>
            <a:ext cx="1212477" cy="431354"/>
          </a:xfrm>
          <a:prstGeom prst="rect">
            <a:avLst/>
          </a:prstGeom>
          <a:noFill/>
        </p:spPr>
        <p:txBody>
          <a:bodyPr wrap="none" lIns="0" tIns="0" rIns="0" bIns="0" rtlCol="0">
            <a:noAutofit/>
          </a:bodyPr>
          <a:lstStyle/>
          <a:p>
            <a:pPr marL="171450" indent="-171450">
              <a:buFont typeface="Arial" panose="020B0604020202020204" pitchFamily="34" charset="0"/>
              <a:buChar char="•"/>
            </a:pPr>
            <a:r>
              <a:rPr lang="en-NZ" sz="1100" i="0" dirty="0">
                <a:solidFill>
                  <a:schemeClr val="tx2">
                    <a:lumMod val="75000"/>
                  </a:schemeClr>
                </a:solidFill>
                <a:effectLst/>
              </a:rPr>
              <a:t>Conv2dtranspose</a:t>
            </a:r>
          </a:p>
          <a:p>
            <a:pPr marL="171450" indent="-171450">
              <a:buFont typeface="Arial" panose="020B0604020202020204" pitchFamily="34" charset="0"/>
              <a:buChar char="•"/>
            </a:pPr>
            <a:r>
              <a:rPr lang="en-NZ" sz="1100" dirty="0" err="1">
                <a:solidFill>
                  <a:schemeClr val="tx2">
                    <a:lumMod val="75000"/>
                  </a:schemeClr>
                </a:solidFill>
              </a:rPr>
              <a:t>Batchnorm</a:t>
            </a:r>
            <a:endParaRPr lang="en-NZ" sz="1100" dirty="0">
              <a:solidFill>
                <a:schemeClr val="tx2">
                  <a:lumMod val="75000"/>
                </a:schemeClr>
              </a:solidFill>
            </a:endParaRPr>
          </a:p>
          <a:p>
            <a:pPr marL="171450" indent="-171450" algn="l">
              <a:buFont typeface="Arial" panose="020B0604020202020204" pitchFamily="34" charset="0"/>
              <a:buChar char="•"/>
            </a:pPr>
            <a:r>
              <a:rPr lang="en-NZ" sz="1100" dirty="0" err="1">
                <a:solidFill>
                  <a:schemeClr val="tx2">
                    <a:lumMod val="75000"/>
                  </a:schemeClr>
                </a:solidFill>
              </a:rPr>
              <a:t>ReLU</a:t>
            </a:r>
            <a:endParaRPr lang="en-NZ" sz="1100" dirty="0">
              <a:solidFill>
                <a:schemeClr val="tx2">
                  <a:lumMod val="75000"/>
                </a:schemeClr>
              </a:solidFill>
            </a:endParaRPr>
          </a:p>
        </p:txBody>
      </p:sp>
      <p:cxnSp>
        <p:nvCxnSpPr>
          <p:cNvPr id="258" name="Straight Arrow Connector 257">
            <a:extLst>
              <a:ext uri="{FF2B5EF4-FFF2-40B4-BE49-F238E27FC236}">
                <a16:creationId xmlns:a16="http://schemas.microsoft.com/office/drawing/2014/main" id="{F4022A61-F122-471D-8A3A-C6960E1C6F42}"/>
              </a:ext>
            </a:extLst>
          </p:cNvPr>
          <p:cNvCxnSpPr>
            <a:cxnSpLocks/>
          </p:cNvCxnSpPr>
          <p:nvPr/>
        </p:nvCxnSpPr>
        <p:spPr>
          <a:xfrm flipV="1">
            <a:off x="1375134" y="4242871"/>
            <a:ext cx="160165" cy="648322"/>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3" name="TextBox 262">
            <a:extLst>
              <a:ext uri="{FF2B5EF4-FFF2-40B4-BE49-F238E27FC236}">
                <a16:creationId xmlns:a16="http://schemas.microsoft.com/office/drawing/2014/main" id="{34D64DA7-2719-4748-B8EC-BA7CC1E05958}"/>
              </a:ext>
            </a:extLst>
          </p:cNvPr>
          <p:cNvSpPr txBox="1"/>
          <p:nvPr/>
        </p:nvSpPr>
        <p:spPr>
          <a:xfrm>
            <a:off x="1463039" y="5275108"/>
            <a:ext cx="1212477" cy="431354"/>
          </a:xfrm>
          <a:prstGeom prst="rect">
            <a:avLst/>
          </a:prstGeom>
          <a:noFill/>
        </p:spPr>
        <p:txBody>
          <a:bodyPr wrap="none" lIns="0" tIns="0" rIns="0" bIns="0" rtlCol="0">
            <a:noAutofit/>
          </a:bodyPr>
          <a:lstStyle/>
          <a:p>
            <a:pPr marL="171450" indent="-171450">
              <a:buFont typeface="Arial" panose="020B0604020202020204" pitchFamily="34" charset="0"/>
              <a:buChar char="•"/>
            </a:pPr>
            <a:r>
              <a:rPr lang="en-NZ" sz="1100" i="0" dirty="0">
                <a:solidFill>
                  <a:schemeClr val="tx2">
                    <a:lumMod val="75000"/>
                  </a:schemeClr>
                </a:solidFill>
                <a:effectLst/>
              </a:rPr>
              <a:t>Conv2dtranspose</a:t>
            </a:r>
          </a:p>
          <a:p>
            <a:pPr marL="171450" indent="-171450">
              <a:buFont typeface="Arial" panose="020B0604020202020204" pitchFamily="34" charset="0"/>
              <a:buChar char="•"/>
            </a:pPr>
            <a:r>
              <a:rPr lang="en-NZ" sz="1100" dirty="0" err="1">
                <a:solidFill>
                  <a:schemeClr val="tx2">
                    <a:lumMod val="75000"/>
                  </a:schemeClr>
                </a:solidFill>
              </a:rPr>
              <a:t>Batchnorm</a:t>
            </a:r>
            <a:endParaRPr lang="en-NZ" sz="1100" dirty="0">
              <a:solidFill>
                <a:schemeClr val="tx2">
                  <a:lumMod val="75000"/>
                </a:schemeClr>
              </a:solidFill>
            </a:endParaRPr>
          </a:p>
          <a:p>
            <a:pPr marL="171450" indent="-171450" algn="l">
              <a:buFont typeface="Arial" panose="020B0604020202020204" pitchFamily="34" charset="0"/>
              <a:buChar char="•"/>
            </a:pPr>
            <a:r>
              <a:rPr lang="en-NZ" sz="1100" dirty="0" err="1">
                <a:solidFill>
                  <a:schemeClr val="tx2">
                    <a:lumMod val="75000"/>
                  </a:schemeClr>
                </a:solidFill>
              </a:rPr>
              <a:t>ReLU</a:t>
            </a:r>
            <a:endParaRPr lang="en-NZ" sz="1100" dirty="0">
              <a:solidFill>
                <a:schemeClr val="tx2">
                  <a:lumMod val="75000"/>
                </a:schemeClr>
              </a:solidFill>
            </a:endParaRPr>
          </a:p>
        </p:txBody>
      </p:sp>
      <p:cxnSp>
        <p:nvCxnSpPr>
          <p:cNvPr id="264" name="Straight Arrow Connector 263">
            <a:extLst>
              <a:ext uri="{FF2B5EF4-FFF2-40B4-BE49-F238E27FC236}">
                <a16:creationId xmlns:a16="http://schemas.microsoft.com/office/drawing/2014/main" id="{4F610276-E341-4DA3-80C3-C58CC0FE05D4}"/>
              </a:ext>
            </a:extLst>
          </p:cNvPr>
          <p:cNvCxnSpPr>
            <a:cxnSpLocks/>
            <a:stCxn id="263" idx="0"/>
          </p:cNvCxnSpPr>
          <p:nvPr/>
        </p:nvCxnSpPr>
        <p:spPr>
          <a:xfrm flipV="1">
            <a:off x="2069278" y="4667771"/>
            <a:ext cx="899543" cy="60733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E3BE6A03-6835-417E-9B28-D988F560684F}"/>
              </a:ext>
            </a:extLst>
          </p:cNvPr>
          <p:cNvSpPr txBox="1"/>
          <p:nvPr/>
        </p:nvSpPr>
        <p:spPr>
          <a:xfrm>
            <a:off x="6418988" y="6426646"/>
            <a:ext cx="991040" cy="431354"/>
          </a:xfrm>
          <a:prstGeom prst="rect">
            <a:avLst/>
          </a:prstGeom>
          <a:noFill/>
        </p:spPr>
        <p:txBody>
          <a:bodyPr wrap="none" lIns="0" tIns="0" rIns="0" bIns="0" rtlCol="0">
            <a:noAutofit/>
          </a:bodyPr>
          <a:lstStyle/>
          <a:p>
            <a:r>
              <a:rPr lang="en-NZ" sz="1100" dirty="0">
                <a:solidFill>
                  <a:schemeClr val="tx2">
                    <a:lumMod val="75000"/>
                  </a:schemeClr>
                </a:solidFill>
              </a:rPr>
              <a:t>Tanh</a:t>
            </a:r>
          </a:p>
        </p:txBody>
      </p:sp>
      <p:cxnSp>
        <p:nvCxnSpPr>
          <p:cNvPr id="273" name="Straight Arrow Connector 272">
            <a:extLst>
              <a:ext uri="{FF2B5EF4-FFF2-40B4-BE49-F238E27FC236}">
                <a16:creationId xmlns:a16="http://schemas.microsoft.com/office/drawing/2014/main" id="{A8F07BA3-AC8A-403F-B4C8-88739191E823}"/>
              </a:ext>
            </a:extLst>
          </p:cNvPr>
          <p:cNvCxnSpPr>
            <a:cxnSpLocks/>
          </p:cNvCxnSpPr>
          <p:nvPr/>
        </p:nvCxnSpPr>
        <p:spPr>
          <a:xfrm flipV="1">
            <a:off x="6696397" y="6156960"/>
            <a:ext cx="329108" cy="222202"/>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889A7988-E937-47AC-88FF-B9A589513CB2}"/>
              </a:ext>
            </a:extLst>
          </p:cNvPr>
          <p:cNvSpPr txBox="1"/>
          <p:nvPr/>
        </p:nvSpPr>
        <p:spPr>
          <a:xfrm>
            <a:off x="3047225" y="5825005"/>
            <a:ext cx="1212477" cy="431354"/>
          </a:xfrm>
          <a:prstGeom prst="rect">
            <a:avLst/>
          </a:prstGeom>
          <a:noFill/>
        </p:spPr>
        <p:txBody>
          <a:bodyPr wrap="none" lIns="0" tIns="0" rIns="0" bIns="0" rtlCol="0">
            <a:noAutofit/>
          </a:bodyPr>
          <a:lstStyle/>
          <a:p>
            <a:pPr marL="171450" indent="-171450">
              <a:buFont typeface="Arial" panose="020B0604020202020204" pitchFamily="34" charset="0"/>
              <a:buChar char="•"/>
            </a:pPr>
            <a:r>
              <a:rPr lang="en-NZ" sz="1100" i="0" dirty="0">
                <a:solidFill>
                  <a:schemeClr val="tx2">
                    <a:lumMod val="75000"/>
                  </a:schemeClr>
                </a:solidFill>
                <a:effectLst/>
              </a:rPr>
              <a:t>Conv2dtranspose</a:t>
            </a:r>
          </a:p>
          <a:p>
            <a:pPr marL="171450" indent="-171450">
              <a:buFont typeface="Arial" panose="020B0604020202020204" pitchFamily="34" charset="0"/>
              <a:buChar char="•"/>
            </a:pPr>
            <a:r>
              <a:rPr lang="en-NZ" sz="1100" dirty="0" err="1">
                <a:solidFill>
                  <a:schemeClr val="tx2">
                    <a:lumMod val="75000"/>
                  </a:schemeClr>
                </a:solidFill>
              </a:rPr>
              <a:t>Batchnorm</a:t>
            </a:r>
            <a:endParaRPr lang="en-NZ" sz="1100" dirty="0">
              <a:solidFill>
                <a:schemeClr val="tx2">
                  <a:lumMod val="75000"/>
                </a:schemeClr>
              </a:solidFill>
            </a:endParaRPr>
          </a:p>
          <a:p>
            <a:pPr marL="171450" indent="-171450" algn="l">
              <a:buFont typeface="Arial" panose="020B0604020202020204" pitchFamily="34" charset="0"/>
              <a:buChar char="•"/>
            </a:pPr>
            <a:r>
              <a:rPr lang="en-NZ" sz="1100" dirty="0" err="1">
                <a:solidFill>
                  <a:schemeClr val="tx2">
                    <a:lumMod val="75000"/>
                  </a:schemeClr>
                </a:solidFill>
              </a:rPr>
              <a:t>ReLU</a:t>
            </a:r>
            <a:endParaRPr lang="en-NZ" sz="1100" dirty="0">
              <a:solidFill>
                <a:schemeClr val="tx2">
                  <a:lumMod val="75000"/>
                </a:schemeClr>
              </a:solidFill>
            </a:endParaRPr>
          </a:p>
        </p:txBody>
      </p:sp>
      <p:cxnSp>
        <p:nvCxnSpPr>
          <p:cNvPr id="276" name="Straight Arrow Connector 275">
            <a:extLst>
              <a:ext uri="{FF2B5EF4-FFF2-40B4-BE49-F238E27FC236}">
                <a16:creationId xmlns:a16="http://schemas.microsoft.com/office/drawing/2014/main" id="{89C86C8C-7DCB-47F2-A55B-A67DC9569CAA}"/>
              </a:ext>
            </a:extLst>
          </p:cNvPr>
          <p:cNvCxnSpPr>
            <a:cxnSpLocks/>
            <a:stCxn id="275" idx="0"/>
          </p:cNvCxnSpPr>
          <p:nvPr/>
        </p:nvCxnSpPr>
        <p:spPr>
          <a:xfrm flipV="1">
            <a:off x="3653464" y="5217668"/>
            <a:ext cx="899543" cy="60733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8" name="TextBox 277">
            <a:extLst>
              <a:ext uri="{FF2B5EF4-FFF2-40B4-BE49-F238E27FC236}">
                <a16:creationId xmlns:a16="http://schemas.microsoft.com/office/drawing/2014/main" id="{0007C626-7FDB-41A2-BF38-9C581D0A5395}"/>
              </a:ext>
            </a:extLst>
          </p:cNvPr>
          <p:cNvSpPr txBox="1"/>
          <p:nvPr/>
        </p:nvSpPr>
        <p:spPr>
          <a:xfrm>
            <a:off x="4523557" y="6256359"/>
            <a:ext cx="1212477" cy="431354"/>
          </a:xfrm>
          <a:prstGeom prst="rect">
            <a:avLst/>
          </a:prstGeom>
          <a:noFill/>
        </p:spPr>
        <p:txBody>
          <a:bodyPr wrap="none" lIns="0" tIns="0" rIns="0" bIns="0" rtlCol="0">
            <a:noAutofit/>
          </a:bodyPr>
          <a:lstStyle/>
          <a:p>
            <a:pPr marL="171450" indent="-171450">
              <a:buFont typeface="Arial" panose="020B0604020202020204" pitchFamily="34" charset="0"/>
              <a:buChar char="•"/>
            </a:pPr>
            <a:r>
              <a:rPr lang="en-NZ" sz="1100" i="0" dirty="0">
                <a:solidFill>
                  <a:schemeClr val="tx2">
                    <a:lumMod val="75000"/>
                  </a:schemeClr>
                </a:solidFill>
                <a:effectLst/>
              </a:rPr>
              <a:t>Conv2dtranspose</a:t>
            </a:r>
          </a:p>
          <a:p>
            <a:pPr marL="171450" indent="-171450">
              <a:buFont typeface="Arial" panose="020B0604020202020204" pitchFamily="34" charset="0"/>
              <a:buChar char="•"/>
            </a:pPr>
            <a:r>
              <a:rPr lang="en-NZ" sz="1100" dirty="0" err="1">
                <a:solidFill>
                  <a:schemeClr val="tx2">
                    <a:lumMod val="75000"/>
                  </a:schemeClr>
                </a:solidFill>
              </a:rPr>
              <a:t>Batchnorm</a:t>
            </a:r>
            <a:endParaRPr lang="en-NZ" sz="1100" dirty="0">
              <a:solidFill>
                <a:schemeClr val="tx2">
                  <a:lumMod val="75000"/>
                </a:schemeClr>
              </a:solidFill>
            </a:endParaRPr>
          </a:p>
          <a:p>
            <a:pPr marL="171450" indent="-171450" algn="l">
              <a:buFont typeface="Arial" panose="020B0604020202020204" pitchFamily="34" charset="0"/>
              <a:buChar char="•"/>
            </a:pPr>
            <a:r>
              <a:rPr lang="en-NZ" sz="1100" dirty="0" err="1">
                <a:solidFill>
                  <a:schemeClr val="tx2">
                    <a:lumMod val="75000"/>
                  </a:schemeClr>
                </a:solidFill>
              </a:rPr>
              <a:t>ReLU</a:t>
            </a:r>
            <a:endParaRPr lang="en-NZ" sz="1100" dirty="0">
              <a:solidFill>
                <a:schemeClr val="tx2">
                  <a:lumMod val="75000"/>
                </a:schemeClr>
              </a:solidFill>
            </a:endParaRPr>
          </a:p>
        </p:txBody>
      </p:sp>
      <p:cxnSp>
        <p:nvCxnSpPr>
          <p:cNvPr id="279" name="Straight Arrow Connector 278">
            <a:extLst>
              <a:ext uri="{FF2B5EF4-FFF2-40B4-BE49-F238E27FC236}">
                <a16:creationId xmlns:a16="http://schemas.microsoft.com/office/drawing/2014/main" id="{6E2D6F3C-E49E-45DA-8679-173B9A11277D}"/>
              </a:ext>
            </a:extLst>
          </p:cNvPr>
          <p:cNvCxnSpPr>
            <a:cxnSpLocks/>
          </p:cNvCxnSpPr>
          <p:nvPr/>
        </p:nvCxnSpPr>
        <p:spPr>
          <a:xfrm flipV="1">
            <a:off x="5186758" y="5752766"/>
            <a:ext cx="728222" cy="503593"/>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4E074424-42C7-46E9-9BDE-E119EDD51680}"/>
              </a:ext>
            </a:extLst>
          </p:cNvPr>
          <p:cNvSpPr txBox="1"/>
          <p:nvPr/>
        </p:nvSpPr>
        <p:spPr>
          <a:xfrm>
            <a:off x="7848261" y="4814305"/>
            <a:ext cx="152400" cy="257424"/>
          </a:xfrm>
          <a:prstGeom prst="rect">
            <a:avLst/>
          </a:prstGeom>
          <a:noFill/>
        </p:spPr>
        <p:txBody>
          <a:bodyPr wrap="none" lIns="0" tIns="0" rIns="0" bIns="0" rtlCol="0" anchor="ctr">
            <a:noAutofit/>
          </a:bodyPr>
          <a:lstStyle/>
          <a:p>
            <a:pPr algn="ctr"/>
            <a:r>
              <a:rPr lang="en-NZ" sz="1050" b="1" dirty="0"/>
              <a:t>Generated image</a:t>
            </a:r>
          </a:p>
        </p:txBody>
      </p:sp>
      <p:pic>
        <p:nvPicPr>
          <p:cNvPr id="283" name="Picture 282" descr="A picture containing antenna, object&#10;&#10;Description automatically generated">
            <a:extLst>
              <a:ext uri="{FF2B5EF4-FFF2-40B4-BE49-F238E27FC236}">
                <a16:creationId xmlns:a16="http://schemas.microsoft.com/office/drawing/2014/main" id="{1F192F5A-226F-45ED-B5C5-CFC1E51DA83B}"/>
              </a:ext>
            </a:extLst>
          </p:cNvPr>
          <p:cNvPicPr>
            <a:picLocks noChangeAspect="1"/>
          </p:cNvPicPr>
          <p:nvPr/>
        </p:nvPicPr>
        <p:blipFill rotWithShape="1">
          <a:blip r:embed="rId4"/>
          <a:srcRect l="10364"/>
          <a:stretch/>
        </p:blipFill>
        <p:spPr>
          <a:xfrm>
            <a:off x="4745470" y="1515095"/>
            <a:ext cx="6596412" cy="2968248"/>
          </a:xfrm>
          <a:prstGeom prst="rect">
            <a:avLst/>
          </a:prstGeom>
        </p:spPr>
      </p:pic>
      <p:sp>
        <p:nvSpPr>
          <p:cNvPr id="285" name="TextBox 284">
            <a:extLst>
              <a:ext uri="{FF2B5EF4-FFF2-40B4-BE49-F238E27FC236}">
                <a16:creationId xmlns:a16="http://schemas.microsoft.com/office/drawing/2014/main" id="{2ED8D5BE-CA10-41D3-A990-373A622E8861}"/>
              </a:ext>
            </a:extLst>
          </p:cNvPr>
          <p:cNvSpPr txBox="1"/>
          <p:nvPr/>
        </p:nvSpPr>
        <p:spPr>
          <a:xfrm>
            <a:off x="2630606" y="3366537"/>
            <a:ext cx="1212477" cy="431354"/>
          </a:xfrm>
          <a:prstGeom prst="rect">
            <a:avLst/>
          </a:prstGeom>
          <a:noFill/>
        </p:spPr>
        <p:txBody>
          <a:bodyPr wrap="none" lIns="0" tIns="0" rIns="0" bIns="0" rtlCol="0">
            <a:noAutofit/>
          </a:bodyPr>
          <a:lstStyle/>
          <a:p>
            <a:r>
              <a:rPr lang="en-NZ" sz="900" i="1" dirty="0">
                <a:effectLst/>
              </a:rPr>
              <a:t>Label is transformed to 64x64x1, </a:t>
            </a:r>
            <a:br>
              <a:rPr lang="en-NZ" sz="900" i="1" dirty="0">
                <a:effectLst/>
              </a:rPr>
            </a:br>
            <a:r>
              <a:rPr lang="en-NZ" sz="900" i="1" dirty="0">
                <a:effectLst/>
              </a:rPr>
              <a:t>then appended to the image</a:t>
            </a:r>
            <a:endParaRPr lang="en-NZ" sz="900" i="1" dirty="0"/>
          </a:p>
        </p:txBody>
      </p:sp>
      <p:cxnSp>
        <p:nvCxnSpPr>
          <p:cNvPr id="286" name="Connector: Elbow 285">
            <a:extLst>
              <a:ext uri="{FF2B5EF4-FFF2-40B4-BE49-F238E27FC236}">
                <a16:creationId xmlns:a16="http://schemas.microsoft.com/office/drawing/2014/main" id="{14D45F7E-FCC7-4FBC-9617-D1ACF12EAD6C}"/>
              </a:ext>
            </a:extLst>
          </p:cNvPr>
          <p:cNvCxnSpPr>
            <a:cxnSpLocks/>
            <a:stCxn id="299" idx="3"/>
            <a:endCxn id="296" idx="2"/>
          </p:cNvCxnSpPr>
          <p:nvPr/>
        </p:nvCxnSpPr>
        <p:spPr>
          <a:xfrm flipV="1">
            <a:off x="1149749" y="3003402"/>
            <a:ext cx="3663672" cy="650489"/>
          </a:xfrm>
          <a:prstGeom prst="bentConnector2">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9" name="Connector: Elbow 288">
            <a:extLst>
              <a:ext uri="{FF2B5EF4-FFF2-40B4-BE49-F238E27FC236}">
                <a16:creationId xmlns:a16="http://schemas.microsoft.com/office/drawing/2014/main" id="{7CA382C0-1BDA-4D95-941C-B9CF4999E64E}"/>
              </a:ext>
            </a:extLst>
          </p:cNvPr>
          <p:cNvCxnSpPr>
            <a:cxnSpLocks/>
            <a:stCxn id="281" idx="0"/>
            <a:endCxn id="293" idx="2"/>
          </p:cNvCxnSpPr>
          <p:nvPr/>
        </p:nvCxnSpPr>
        <p:spPr>
          <a:xfrm rot="16200000" flipV="1">
            <a:off x="5764247" y="2654091"/>
            <a:ext cx="1693074" cy="2627354"/>
          </a:xfrm>
          <a:prstGeom prst="bentConnector3">
            <a:avLst>
              <a:gd name="adj1" fmla="val 50000"/>
            </a:avLst>
          </a:prstGeom>
          <a:ln w="9525">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3" name="Rectangle 292">
            <a:extLst>
              <a:ext uri="{FF2B5EF4-FFF2-40B4-BE49-F238E27FC236}">
                <a16:creationId xmlns:a16="http://schemas.microsoft.com/office/drawing/2014/main" id="{E4AB50B6-78B8-419B-BE7A-6BAEA077E807}"/>
              </a:ext>
            </a:extLst>
          </p:cNvPr>
          <p:cNvSpPr/>
          <p:nvPr/>
        </p:nvSpPr>
        <p:spPr>
          <a:xfrm>
            <a:off x="5159326" y="2846450"/>
            <a:ext cx="275561" cy="2747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296" name="Rectangle 295">
            <a:extLst>
              <a:ext uri="{FF2B5EF4-FFF2-40B4-BE49-F238E27FC236}">
                <a16:creationId xmlns:a16="http://schemas.microsoft.com/office/drawing/2014/main" id="{C895B675-957B-4326-8CFB-A12D4B29A2AE}"/>
              </a:ext>
            </a:extLst>
          </p:cNvPr>
          <p:cNvSpPr/>
          <p:nvPr/>
        </p:nvSpPr>
        <p:spPr>
          <a:xfrm>
            <a:off x="4675640" y="2728621"/>
            <a:ext cx="275561" cy="2747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299" name="Rectangle 298">
            <a:extLst>
              <a:ext uri="{FF2B5EF4-FFF2-40B4-BE49-F238E27FC236}">
                <a16:creationId xmlns:a16="http://schemas.microsoft.com/office/drawing/2014/main" id="{2E917CEB-58C1-47DB-8F4C-8633F7E49AAA}"/>
              </a:ext>
            </a:extLst>
          </p:cNvPr>
          <p:cNvSpPr/>
          <p:nvPr/>
        </p:nvSpPr>
        <p:spPr>
          <a:xfrm>
            <a:off x="874188" y="3516500"/>
            <a:ext cx="275561" cy="2747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301" name="TextBox 300">
            <a:extLst>
              <a:ext uri="{FF2B5EF4-FFF2-40B4-BE49-F238E27FC236}">
                <a16:creationId xmlns:a16="http://schemas.microsoft.com/office/drawing/2014/main" id="{11C26566-2C00-485D-85BE-F89497FDA597}"/>
              </a:ext>
            </a:extLst>
          </p:cNvPr>
          <p:cNvSpPr txBox="1"/>
          <p:nvPr/>
        </p:nvSpPr>
        <p:spPr>
          <a:xfrm>
            <a:off x="4745470" y="1077375"/>
            <a:ext cx="914400" cy="914400"/>
          </a:xfrm>
          <a:prstGeom prst="rect">
            <a:avLst/>
          </a:prstGeom>
          <a:noFill/>
        </p:spPr>
        <p:txBody>
          <a:bodyPr wrap="none" lIns="0" tIns="0" rIns="0" bIns="0" rtlCol="0">
            <a:noAutofit/>
          </a:bodyPr>
          <a:lstStyle/>
          <a:p>
            <a:r>
              <a:rPr lang="en-NZ" sz="2400" b="1" dirty="0"/>
              <a:t>DISCRIMINATOR</a:t>
            </a:r>
            <a:endParaRPr lang="en-NZ" sz="2400" i="0" dirty="0">
              <a:effectLst/>
            </a:endParaRPr>
          </a:p>
        </p:txBody>
      </p:sp>
      <p:sp>
        <p:nvSpPr>
          <p:cNvPr id="303" name="TextBox 302">
            <a:extLst>
              <a:ext uri="{FF2B5EF4-FFF2-40B4-BE49-F238E27FC236}">
                <a16:creationId xmlns:a16="http://schemas.microsoft.com/office/drawing/2014/main" id="{0468BEB2-8365-4711-B12D-D12055C5C179}"/>
              </a:ext>
            </a:extLst>
          </p:cNvPr>
          <p:cNvSpPr txBox="1"/>
          <p:nvPr/>
        </p:nvSpPr>
        <p:spPr>
          <a:xfrm>
            <a:off x="10957884" y="4294115"/>
            <a:ext cx="152400" cy="257424"/>
          </a:xfrm>
          <a:prstGeom prst="rect">
            <a:avLst/>
          </a:prstGeom>
          <a:noFill/>
        </p:spPr>
        <p:txBody>
          <a:bodyPr wrap="none" lIns="0" tIns="0" rIns="0" bIns="0" rtlCol="0" anchor="ctr">
            <a:noAutofit/>
          </a:bodyPr>
          <a:lstStyle/>
          <a:p>
            <a:pPr algn="ctr"/>
            <a:r>
              <a:rPr lang="en-NZ" sz="1050" b="1" dirty="0"/>
              <a:t>Real / Fake</a:t>
            </a:r>
          </a:p>
        </p:txBody>
      </p:sp>
      <p:sp>
        <p:nvSpPr>
          <p:cNvPr id="307" name="TextBox 306">
            <a:extLst>
              <a:ext uri="{FF2B5EF4-FFF2-40B4-BE49-F238E27FC236}">
                <a16:creationId xmlns:a16="http://schemas.microsoft.com/office/drawing/2014/main" id="{F1CB4FE1-B0A8-4264-B4D6-4BF40FA32758}"/>
              </a:ext>
            </a:extLst>
          </p:cNvPr>
          <p:cNvSpPr txBox="1"/>
          <p:nvPr/>
        </p:nvSpPr>
        <p:spPr>
          <a:xfrm>
            <a:off x="627888" y="1082494"/>
            <a:ext cx="1363472" cy="937501"/>
          </a:xfrm>
          <a:prstGeom prst="roundRect">
            <a:avLst>
              <a:gd name="adj" fmla="val 11790"/>
            </a:avLst>
          </a:prstGeom>
          <a:solidFill>
            <a:schemeClr val="accent6">
              <a:lumMod val="20000"/>
              <a:lumOff val="80000"/>
            </a:schemeClr>
          </a:solidFill>
          <a:ln>
            <a:noFill/>
          </a:ln>
        </p:spPr>
        <p:txBody>
          <a:bodyPr wrap="none" lIns="72000" tIns="72000" rIns="72000" bIns="72000" rtlCol="0" anchor="t">
            <a:noAutofit/>
          </a:bodyPr>
          <a:lstStyle/>
          <a:p>
            <a:pPr algn="ctr"/>
            <a:r>
              <a:rPr lang="en-NZ" sz="1050" b="1" dirty="0"/>
              <a:t>REAL SAMPLE</a:t>
            </a:r>
          </a:p>
        </p:txBody>
      </p:sp>
      <p:sp>
        <p:nvSpPr>
          <p:cNvPr id="312" name="Rectangle 311">
            <a:extLst>
              <a:ext uri="{FF2B5EF4-FFF2-40B4-BE49-F238E27FC236}">
                <a16:creationId xmlns:a16="http://schemas.microsoft.com/office/drawing/2014/main" id="{BF179D3C-A168-41A8-B55F-A46DB47A7789}"/>
              </a:ext>
            </a:extLst>
          </p:cNvPr>
          <p:cNvSpPr/>
          <p:nvPr/>
        </p:nvSpPr>
        <p:spPr>
          <a:xfrm>
            <a:off x="5591919" y="1828517"/>
            <a:ext cx="275561" cy="2747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313" name="Rectangle 312">
            <a:extLst>
              <a:ext uri="{FF2B5EF4-FFF2-40B4-BE49-F238E27FC236}">
                <a16:creationId xmlns:a16="http://schemas.microsoft.com/office/drawing/2014/main" id="{93C6F99C-3F40-44B6-8D23-FF1646282F3D}"/>
              </a:ext>
            </a:extLst>
          </p:cNvPr>
          <p:cNvSpPr/>
          <p:nvPr/>
        </p:nvSpPr>
        <p:spPr>
          <a:xfrm>
            <a:off x="5118393" y="1736088"/>
            <a:ext cx="275561" cy="2747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315" name="TextBox 314">
            <a:extLst>
              <a:ext uri="{FF2B5EF4-FFF2-40B4-BE49-F238E27FC236}">
                <a16:creationId xmlns:a16="http://schemas.microsoft.com/office/drawing/2014/main" id="{2C595523-E2FE-4A8D-AC01-289B3915D298}"/>
              </a:ext>
            </a:extLst>
          </p:cNvPr>
          <p:cNvSpPr txBox="1"/>
          <p:nvPr/>
        </p:nvSpPr>
        <p:spPr>
          <a:xfrm>
            <a:off x="1229416" y="1613422"/>
            <a:ext cx="152400" cy="257424"/>
          </a:xfrm>
          <a:prstGeom prst="rect">
            <a:avLst/>
          </a:prstGeom>
          <a:noFill/>
        </p:spPr>
        <p:txBody>
          <a:bodyPr wrap="none" lIns="0" tIns="0" rIns="0" bIns="0" rtlCol="0" anchor="ctr">
            <a:noAutofit/>
          </a:bodyPr>
          <a:lstStyle/>
          <a:p>
            <a:pPr algn="ctr"/>
            <a:r>
              <a:rPr lang="en-NZ" sz="1050" dirty="0"/>
              <a:t>label (1x1x18) </a:t>
            </a:r>
          </a:p>
          <a:p>
            <a:pPr algn="ctr"/>
            <a:endParaRPr lang="en-NZ" sz="1050" dirty="0"/>
          </a:p>
          <a:p>
            <a:pPr algn="ctr"/>
            <a:r>
              <a:rPr lang="en-NZ" sz="1050" dirty="0"/>
              <a:t>Image (64x64x3)</a:t>
            </a:r>
          </a:p>
          <a:p>
            <a:pPr algn="ctr"/>
            <a:endParaRPr lang="en-NZ" sz="1050" dirty="0"/>
          </a:p>
        </p:txBody>
      </p:sp>
      <p:sp>
        <p:nvSpPr>
          <p:cNvPr id="316" name="TextBox 315">
            <a:extLst>
              <a:ext uri="{FF2B5EF4-FFF2-40B4-BE49-F238E27FC236}">
                <a16:creationId xmlns:a16="http://schemas.microsoft.com/office/drawing/2014/main" id="{7F80E9B2-C1FA-4CC5-83B2-F1EA09087912}"/>
              </a:ext>
            </a:extLst>
          </p:cNvPr>
          <p:cNvSpPr txBox="1"/>
          <p:nvPr/>
        </p:nvSpPr>
        <p:spPr>
          <a:xfrm>
            <a:off x="2042445" y="1213606"/>
            <a:ext cx="1212477" cy="431354"/>
          </a:xfrm>
          <a:prstGeom prst="rect">
            <a:avLst/>
          </a:prstGeom>
          <a:noFill/>
        </p:spPr>
        <p:txBody>
          <a:bodyPr wrap="none" lIns="0" tIns="0" rIns="0" bIns="0" rtlCol="0">
            <a:noAutofit/>
          </a:bodyPr>
          <a:lstStyle/>
          <a:p>
            <a:r>
              <a:rPr lang="en-NZ" sz="900" i="1" dirty="0">
                <a:effectLst/>
              </a:rPr>
              <a:t>Label is transformed to 64x64x1, </a:t>
            </a:r>
            <a:br>
              <a:rPr lang="en-NZ" sz="900" i="1" dirty="0">
                <a:effectLst/>
              </a:rPr>
            </a:br>
            <a:r>
              <a:rPr lang="en-NZ" sz="900" i="1" dirty="0">
                <a:effectLst/>
              </a:rPr>
              <a:t>then appended to the image</a:t>
            </a:r>
            <a:endParaRPr lang="en-NZ" sz="900" i="1" dirty="0"/>
          </a:p>
        </p:txBody>
      </p:sp>
      <p:cxnSp>
        <p:nvCxnSpPr>
          <p:cNvPr id="317" name="Connector: Elbow 316">
            <a:extLst>
              <a:ext uri="{FF2B5EF4-FFF2-40B4-BE49-F238E27FC236}">
                <a16:creationId xmlns:a16="http://schemas.microsoft.com/office/drawing/2014/main" id="{514E97FE-7297-4DA5-AD28-BB5B58ABB41B}"/>
              </a:ext>
            </a:extLst>
          </p:cNvPr>
          <p:cNvCxnSpPr>
            <a:cxnSpLocks/>
            <a:stCxn id="341" idx="3"/>
            <a:endCxn id="313" idx="0"/>
          </p:cNvCxnSpPr>
          <p:nvPr/>
        </p:nvCxnSpPr>
        <p:spPr>
          <a:xfrm>
            <a:off x="1718899" y="1510736"/>
            <a:ext cx="3537275" cy="225352"/>
          </a:xfrm>
          <a:prstGeom prst="bentConnector2">
            <a:avLst/>
          </a:prstGeom>
          <a:ln w="95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9" name="Connector: Elbow 318">
            <a:extLst>
              <a:ext uri="{FF2B5EF4-FFF2-40B4-BE49-F238E27FC236}">
                <a16:creationId xmlns:a16="http://schemas.microsoft.com/office/drawing/2014/main" id="{F79B5BA0-6550-4DC1-8332-CF1F1E714618}"/>
              </a:ext>
            </a:extLst>
          </p:cNvPr>
          <p:cNvCxnSpPr>
            <a:cxnSpLocks/>
            <a:stCxn id="342" idx="3"/>
            <a:endCxn id="312" idx="0"/>
          </p:cNvCxnSpPr>
          <p:nvPr/>
        </p:nvCxnSpPr>
        <p:spPr>
          <a:xfrm flipV="1">
            <a:off x="1792559" y="1828517"/>
            <a:ext cx="3937141" cy="633"/>
          </a:xfrm>
          <a:prstGeom prst="bentConnector4">
            <a:avLst>
              <a:gd name="adj1" fmla="val 48250"/>
              <a:gd name="adj2" fmla="val 40162875"/>
            </a:avLst>
          </a:prstGeom>
          <a:ln w="9525">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1" name="TextBox 320">
            <a:extLst>
              <a:ext uri="{FF2B5EF4-FFF2-40B4-BE49-F238E27FC236}">
                <a16:creationId xmlns:a16="http://schemas.microsoft.com/office/drawing/2014/main" id="{48B7DA83-7796-4751-AB9D-C44FE45139A4}"/>
              </a:ext>
            </a:extLst>
          </p:cNvPr>
          <p:cNvSpPr txBox="1"/>
          <p:nvPr/>
        </p:nvSpPr>
        <p:spPr>
          <a:xfrm>
            <a:off x="7513190" y="828206"/>
            <a:ext cx="1212477" cy="347896"/>
          </a:xfrm>
          <a:prstGeom prst="rect">
            <a:avLst/>
          </a:prstGeom>
          <a:noFill/>
        </p:spPr>
        <p:txBody>
          <a:bodyPr wrap="none" lIns="0" tIns="0" rIns="0" bIns="0" rtlCol="0">
            <a:noAutofit/>
          </a:bodyPr>
          <a:lstStyle/>
          <a:p>
            <a:pPr marL="171450" indent="-171450">
              <a:buFont typeface="Arial" panose="020B0604020202020204" pitchFamily="34" charset="0"/>
              <a:buChar char="•"/>
            </a:pPr>
            <a:r>
              <a:rPr lang="en-NZ" sz="1100" i="0" dirty="0">
                <a:solidFill>
                  <a:schemeClr val="tx2">
                    <a:lumMod val="75000"/>
                  </a:schemeClr>
                </a:solidFill>
                <a:effectLst/>
              </a:rPr>
              <a:t>Conv2d</a:t>
            </a:r>
          </a:p>
          <a:p>
            <a:pPr marL="171450" indent="-171450">
              <a:buFont typeface="Arial" panose="020B0604020202020204" pitchFamily="34" charset="0"/>
              <a:buChar char="•"/>
            </a:pPr>
            <a:r>
              <a:rPr lang="en-NZ" sz="1100" dirty="0">
                <a:solidFill>
                  <a:schemeClr val="tx2">
                    <a:lumMod val="75000"/>
                  </a:schemeClr>
                </a:solidFill>
              </a:rPr>
              <a:t>Leaky </a:t>
            </a:r>
            <a:r>
              <a:rPr lang="en-NZ" sz="1100" dirty="0" err="1">
                <a:solidFill>
                  <a:schemeClr val="tx2">
                    <a:lumMod val="75000"/>
                  </a:schemeClr>
                </a:solidFill>
              </a:rPr>
              <a:t>ReLU</a:t>
            </a:r>
            <a:endParaRPr lang="en-NZ" sz="1100" dirty="0">
              <a:solidFill>
                <a:schemeClr val="tx2">
                  <a:lumMod val="75000"/>
                </a:schemeClr>
              </a:solidFill>
            </a:endParaRPr>
          </a:p>
        </p:txBody>
      </p:sp>
      <p:cxnSp>
        <p:nvCxnSpPr>
          <p:cNvPr id="322" name="Straight Arrow Connector 321">
            <a:extLst>
              <a:ext uri="{FF2B5EF4-FFF2-40B4-BE49-F238E27FC236}">
                <a16:creationId xmlns:a16="http://schemas.microsoft.com/office/drawing/2014/main" id="{25E40129-30E3-4D2A-ACF6-EEE5730BD111}"/>
              </a:ext>
            </a:extLst>
          </p:cNvPr>
          <p:cNvCxnSpPr>
            <a:cxnSpLocks/>
          </p:cNvCxnSpPr>
          <p:nvPr/>
        </p:nvCxnSpPr>
        <p:spPr>
          <a:xfrm flipH="1">
            <a:off x="6009033" y="999354"/>
            <a:ext cx="1419385" cy="1060976"/>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6" name="TextBox 325">
            <a:extLst>
              <a:ext uri="{FF2B5EF4-FFF2-40B4-BE49-F238E27FC236}">
                <a16:creationId xmlns:a16="http://schemas.microsoft.com/office/drawing/2014/main" id="{3B1CAE28-537D-414B-BF94-B8086D4B56FC}"/>
              </a:ext>
            </a:extLst>
          </p:cNvPr>
          <p:cNvSpPr txBox="1"/>
          <p:nvPr/>
        </p:nvSpPr>
        <p:spPr>
          <a:xfrm>
            <a:off x="8347175" y="1253795"/>
            <a:ext cx="1212477" cy="553708"/>
          </a:xfrm>
          <a:prstGeom prst="rect">
            <a:avLst/>
          </a:prstGeom>
          <a:noFill/>
        </p:spPr>
        <p:txBody>
          <a:bodyPr wrap="none" lIns="0" tIns="0" rIns="0" bIns="0" rtlCol="0">
            <a:noAutofit/>
          </a:bodyPr>
          <a:lstStyle/>
          <a:p>
            <a:pPr marL="171450" indent="-171450">
              <a:buFont typeface="Arial" panose="020B0604020202020204" pitchFamily="34" charset="0"/>
              <a:buChar char="•"/>
            </a:pPr>
            <a:r>
              <a:rPr lang="en-NZ" sz="1100" i="0" dirty="0">
                <a:solidFill>
                  <a:schemeClr val="tx2">
                    <a:lumMod val="75000"/>
                  </a:schemeClr>
                </a:solidFill>
                <a:effectLst/>
              </a:rPr>
              <a:t>Conv2d</a:t>
            </a:r>
          </a:p>
          <a:p>
            <a:pPr marL="171450" indent="-171450">
              <a:buFont typeface="Arial" panose="020B0604020202020204" pitchFamily="34" charset="0"/>
              <a:buChar char="•"/>
            </a:pPr>
            <a:r>
              <a:rPr lang="en-NZ" sz="1100" dirty="0" err="1">
                <a:solidFill>
                  <a:schemeClr val="tx2">
                    <a:lumMod val="75000"/>
                  </a:schemeClr>
                </a:solidFill>
              </a:rPr>
              <a:t>Batchnorm</a:t>
            </a:r>
            <a:endParaRPr lang="en-NZ" sz="1100" dirty="0">
              <a:solidFill>
                <a:schemeClr val="tx2">
                  <a:lumMod val="75000"/>
                </a:schemeClr>
              </a:solidFill>
            </a:endParaRPr>
          </a:p>
          <a:p>
            <a:pPr marL="171450" indent="-171450">
              <a:buFont typeface="Arial" panose="020B0604020202020204" pitchFamily="34" charset="0"/>
              <a:buChar char="•"/>
            </a:pPr>
            <a:r>
              <a:rPr lang="en-NZ" sz="1100" dirty="0">
                <a:solidFill>
                  <a:schemeClr val="tx2">
                    <a:lumMod val="75000"/>
                  </a:schemeClr>
                </a:solidFill>
              </a:rPr>
              <a:t>Leaky </a:t>
            </a:r>
            <a:r>
              <a:rPr lang="en-NZ" sz="1100" dirty="0" err="1">
                <a:solidFill>
                  <a:schemeClr val="tx2">
                    <a:lumMod val="75000"/>
                  </a:schemeClr>
                </a:solidFill>
              </a:rPr>
              <a:t>ReLU</a:t>
            </a:r>
            <a:endParaRPr lang="en-NZ" sz="1100" dirty="0">
              <a:solidFill>
                <a:schemeClr val="tx2">
                  <a:lumMod val="75000"/>
                </a:schemeClr>
              </a:solidFill>
            </a:endParaRPr>
          </a:p>
        </p:txBody>
      </p:sp>
      <p:cxnSp>
        <p:nvCxnSpPr>
          <p:cNvPr id="327" name="Straight Arrow Connector 326">
            <a:extLst>
              <a:ext uri="{FF2B5EF4-FFF2-40B4-BE49-F238E27FC236}">
                <a16:creationId xmlns:a16="http://schemas.microsoft.com/office/drawing/2014/main" id="{C73EF8DB-38CA-4E0A-BE27-FD0FA6F5A52E}"/>
              </a:ext>
            </a:extLst>
          </p:cNvPr>
          <p:cNvCxnSpPr>
            <a:cxnSpLocks/>
          </p:cNvCxnSpPr>
          <p:nvPr/>
        </p:nvCxnSpPr>
        <p:spPr>
          <a:xfrm flipH="1">
            <a:off x="7073776" y="1704445"/>
            <a:ext cx="1184394" cy="72628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28" name="TextBox 327">
            <a:extLst>
              <a:ext uri="{FF2B5EF4-FFF2-40B4-BE49-F238E27FC236}">
                <a16:creationId xmlns:a16="http://schemas.microsoft.com/office/drawing/2014/main" id="{79A00829-E416-4EDD-B539-FB5B93D17165}"/>
              </a:ext>
            </a:extLst>
          </p:cNvPr>
          <p:cNvSpPr txBox="1"/>
          <p:nvPr/>
        </p:nvSpPr>
        <p:spPr>
          <a:xfrm>
            <a:off x="9509627" y="1692162"/>
            <a:ext cx="1212477" cy="553708"/>
          </a:xfrm>
          <a:prstGeom prst="rect">
            <a:avLst/>
          </a:prstGeom>
          <a:noFill/>
        </p:spPr>
        <p:txBody>
          <a:bodyPr wrap="none" lIns="0" tIns="0" rIns="0" bIns="0" rtlCol="0">
            <a:noAutofit/>
          </a:bodyPr>
          <a:lstStyle/>
          <a:p>
            <a:pPr marL="171450" indent="-171450">
              <a:buFont typeface="Arial" panose="020B0604020202020204" pitchFamily="34" charset="0"/>
              <a:buChar char="•"/>
            </a:pPr>
            <a:r>
              <a:rPr lang="en-NZ" sz="1100" i="0" dirty="0">
                <a:solidFill>
                  <a:schemeClr val="tx2">
                    <a:lumMod val="75000"/>
                  </a:schemeClr>
                </a:solidFill>
                <a:effectLst/>
              </a:rPr>
              <a:t>Conv2d</a:t>
            </a:r>
          </a:p>
          <a:p>
            <a:pPr marL="171450" indent="-171450">
              <a:buFont typeface="Arial" panose="020B0604020202020204" pitchFamily="34" charset="0"/>
              <a:buChar char="•"/>
            </a:pPr>
            <a:r>
              <a:rPr lang="en-NZ" sz="1100" dirty="0" err="1">
                <a:solidFill>
                  <a:schemeClr val="tx2">
                    <a:lumMod val="75000"/>
                  </a:schemeClr>
                </a:solidFill>
              </a:rPr>
              <a:t>Batchnorm</a:t>
            </a:r>
            <a:endParaRPr lang="en-NZ" sz="1100" dirty="0">
              <a:solidFill>
                <a:schemeClr val="tx2">
                  <a:lumMod val="75000"/>
                </a:schemeClr>
              </a:solidFill>
            </a:endParaRPr>
          </a:p>
          <a:p>
            <a:pPr marL="171450" indent="-171450">
              <a:buFont typeface="Arial" panose="020B0604020202020204" pitchFamily="34" charset="0"/>
              <a:buChar char="•"/>
            </a:pPr>
            <a:r>
              <a:rPr lang="en-NZ" sz="1100" dirty="0">
                <a:solidFill>
                  <a:schemeClr val="tx2">
                    <a:lumMod val="75000"/>
                  </a:schemeClr>
                </a:solidFill>
              </a:rPr>
              <a:t>Leaky </a:t>
            </a:r>
            <a:r>
              <a:rPr lang="en-NZ" sz="1100" dirty="0" err="1">
                <a:solidFill>
                  <a:schemeClr val="tx2">
                    <a:lumMod val="75000"/>
                  </a:schemeClr>
                </a:solidFill>
              </a:rPr>
              <a:t>ReLU</a:t>
            </a:r>
            <a:endParaRPr lang="en-NZ" sz="1100" dirty="0">
              <a:solidFill>
                <a:schemeClr val="tx2">
                  <a:lumMod val="75000"/>
                </a:schemeClr>
              </a:solidFill>
            </a:endParaRPr>
          </a:p>
        </p:txBody>
      </p:sp>
      <p:cxnSp>
        <p:nvCxnSpPr>
          <p:cNvPr id="329" name="Straight Arrow Connector 328">
            <a:extLst>
              <a:ext uri="{FF2B5EF4-FFF2-40B4-BE49-F238E27FC236}">
                <a16:creationId xmlns:a16="http://schemas.microsoft.com/office/drawing/2014/main" id="{7D56F5CA-8FCF-4C28-B1A0-335895D28BB9}"/>
              </a:ext>
            </a:extLst>
          </p:cNvPr>
          <p:cNvCxnSpPr>
            <a:cxnSpLocks/>
          </p:cNvCxnSpPr>
          <p:nvPr/>
        </p:nvCxnSpPr>
        <p:spPr>
          <a:xfrm flipH="1">
            <a:off x="8236228" y="2114156"/>
            <a:ext cx="1184394" cy="754943"/>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0" name="TextBox 329">
            <a:extLst>
              <a:ext uri="{FF2B5EF4-FFF2-40B4-BE49-F238E27FC236}">
                <a16:creationId xmlns:a16="http://schemas.microsoft.com/office/drawing/2014/main" id="{E26FB203-F35A-4574-826A-DFEE48704C7F}"/>
              </a:ext>
            </a:extLst>
          </p:cNvPr>
          <p:cNvSpPr txBox="1"/>
          <p:nvPr/>
        </p:nvSpPr>
        <p:spPr>
          <a:xfrm>
            <a:off x="10765988" y="2025718"/>
            <a:ext cx="1212477" cy="740806"/>
          </a:xfrm>
          <a:prstGeom prst="rect">
            <a:avLst/>
          </a:prstGeom>
          <a:noFill/>
        </p:spPr>
        <p:txBody>
          <a:bodyPr wrap="none" lIns="0" tIns="0" rIns="0" bIns="0" rtlCol="0">
            <a:noAutofit/>
          </a:bodyPr>
          <a:lstStyle/>
          <a:p>
            <a:pPr marL="171450" indent="-171450">
              <a:buFont typeface="Arial" panose="020B0604020202020204" pitchFamily="34" charset="0"/>
              <a:buChar char="•"/>
            </a:pPr>
            <a:r>
              <a:rPr lang="en-NZ" sz="1100" i="0" dirty="0">
                <a:solidFill>
                  <a:schemeClr val="tx2">
                    <a:lumMod val="75000"/>
                  </a:schemeClr>
                </a:solidFill>
                <a:effectLst/>
              </a:rPr>
              <a:t>Conv2d</a:t>
            </a:r>
          </a:p>
          <a:p>
            <a:pPr marL="171450" indent="-171450">
              <a:buFont typeface="Arial" panose="020B0604020202020204" pitchFamily="34" charset="0"/>
              <a:buChar char="•"/>
            </a:pPr>
            <a:r>
              <a:rPr lang="en-NZ" sz="1100" dirty="0" err="1">
                <a:solidFill>
                  <a:schemeClr val="tx2">
                    <a:lumMod val="75000"/>
                  </a:schemeClr>
                </a:solidFill>
              </a:rPr>
              <a:t>Batchnorm</a:t>
            </a:r>
            <a:endParaRPr lang="en-NZ" sz="1100" dirty="0">
              <a:solidFill>
                <a:schemeClr val="tx2">
                  <a:lumMod val="75000"/>
                </a:schemeClr>
              </a:solidFill>
            </a:endParaRPr>
          </a:p>
          <a:p>
            <a:pPr marL="171450" indent="-171450">
              <a:buFont typeface="Arial" panose="020B0604020202020204" pitchFamily="34" charset="0"/>
              <a:buChar char="•"/>
            </a:pPr>
            <a:r>
              <a:rPr lang="en-NZ" sz="1100" dirty="0">
                <a:solidFill>
                  <a:schemeClr val="tx2">
                    <a:lumMod val="75000"/>
                  </a:schemeClr>
                </a:solidFill>
              </a:rPr>
              <a:t>Leaky </a:t>
            </a:r>
            <a:r>
              <a:rPr lang="en-NZ" sz="1100" dirty="0" err="1">
                <a:solidFill>
                  <a:schemeClr val="tx2">
                    <a:lumMod val="75000"/>
                  </a:schemeClr>
                </a:solidFill>
              </a:rPr>
              <a:t>ReLU</a:t>
            </a:r>
            <a:endParaRPr lang="en-NZ" sz="1100" dirty="0">
              <a:solidFill>
                <a:schemeClr val="tx2">
                  <a:lumMod val="75000"/>
                </a:schemeClr>
              </a:solidFill>
            </a:endParaRPr>
          </a:p>
          <a:p>
            <a:pPr marL="171450" indent="-171450">
              <a:buFont typeface="Arial" panose="020B0604020202020204" pitchFamily="34" charset="0"/>
              <a:buChar char="•"/>
            </a:pPr>
            <a:r>
              <a:rPr lang="en-NZ" sz="1100" dirty="0">
                <a:solidFill>
                  <a:schemeClr val="tx2">
                    <a:lumMod val="75000"/>
                  </a:schemeClr>
                </a:solidFill>
              </a:rPr>
              <a:t>Dropout</a:t>
            </a:r>
          </a:p>
        </p:txBody>
      </p:sp>
      <p:cxnSp>
        <p:nvCxnSpPr>
          <p:cNvPr id="331" name="Straight Arrow Connector 330">
            <a:extLst>
              <a:ext uri="{FF2B5EF4-FFF2-40B4-BE49-F238E27FC236}">
                <a16:creationId xmlns:a16="http://schemas.microsoft.com/office/drawing/2014/main" id="{49FD35FB-4E26-44A8-B6D4-B468F84108BF}"/>
              </a:ext>
            </a:extLst>
          </p:cNvPr>
          <p:cNvCxnSpPr>
            <a:cxnSpLocks/>
          </p:cNvCxnSpPr>
          <p:nvPr/>
        </p:nvCxnSpPr>
        <p:spPr>
          <a:xfrm flipH="1">
            <a:off x="9631681" y="2663466"/>
            <a:ext cx="1046890" cy="627155"/>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5" name="TextBox 334">
            <a:extLst>
              <a:ext uri="{FF2B5EF4-FFF2-40B4-BE49-F238E27FC236}">
                <a16:creationId xmlns:a16="http://schemas.microsoft.com/office/drawing/2014/main" id="{0AD2C616-0FC7-40BF-8890-CE0E66201899}"/>
              </a:ext>
            </a:extLst>
          </p:cNvPr>
          <p:cNvSpPr txBox="1"/>
          <p:nvPr/>
        </p:nvSpPr>
        <p:spPr>
          <a:xfrm>
            <a:off x="11007757" y="3398186"/>
            <a:ext cx="772764" cy="202989"/>
          </a:xfrm>
          <a:prstGeom prst="rect">
            <a:avLst/>
          </a:prstGeom>
          <a:noFill/>
        </p:spPr>
        <p:txBody>
          <a:bodyPr wrap="none" lIns="0" tIns="0" rIns="0" bIns="0" rtlCol="0">
            <a:noAutofit/>
          </a:bodyPr>
          <a:lstStyle/>
          <a:p>
            <a:pPr algn="ctr"/>
            <a:r>
              <a:rPr lang="en-NZ" sz="1100" i="0" dirty="0">
                <a:solidFill>
                  <a:schemeClr val="tx2">
                    <a:lumMod val="75000"/>
                  </a:schemeClr>
                </a:solidFill>
                <a:effectLst/>
              </a:rPr>
              <a:t>Sigmoid</a:t>
            </a:r>
            <a:endParaRPr lang="en-NZ" sz="1100" dirty="0">
              <a:solidFill>
                <a:schemeClr val="tx2">
                  <a:lumMod val="75000"/>
                </a:schemeClr>
              </a:solidFill>
            </a:endParaRPr>
          </a:p>
        </p:txBody>
      </p:sp>
      <p:cxnSp>
        <p:nvCxnSpPr>
          <p:cNvPr id="336" name="Straight Arrow Connector 335">
            <a:extLst>
              <a:ext uri="{FF2B5EF4-FFF2-40B4-BE49-F238E27FC236}">
                <a16:creationId xmlns:a16="http://schemas.microsoft.com/office/drawing/2014/main" id="{2A2C776D-D227-44B5-95A5-8DC94685EDF3}"/>
              </a:ext>
            </a:extLst>
          </p:cNvPr>
          <p:cNvCxnSpPr>
            <a:cxnSpLocks/>
            <a:stCxn id="335" idx="2"/>
          </p:cNvCxnSpPr>
          <p:nvPr/>
        </p:nvCxnSpPr>
        <p:spPr>
          <a:xfrm flipH="1">
            <a:off x="10868523" y="3601175"/>
            <a:ext cx="525616" cy="41567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0" name="TextBox 339">
            <a:extLst>
              <a:ext uri="{FF2B5EF4-FFF2-40B4-BE49-F238E27FC236}">
                <a16:creationId xmlns:a16="http://schemas.microsoft.com/office/drawing/2014/main" id="{D103743C-3418-44E4-8D82-3BC9EE19B8FD}"/>
              </a:ext>
            </a:extLst>
          </p:cNvPr>
          <p:cNvSpPr txBox="1"/>
          <p:nvPr/>
        </p:nvSpPr>
        <p:spPr>
          <a:xfrm>
            <a:off x="10981705" y="4210513"/>
            <a:ext cx="84439" cy="88240"/>
          </a:xfrm>
          <a:prstGeom prst="rect">
            <a:avLst/>
          </a:prstGeom>
          <a:solidFill>
            <a:schemeClr val="bg1"/>
          </a:solidFill>
        </p:spPr>
        <p:txBody>
          <a:bodyPr wrap="none" lIns="0" tIns="0" rIns="0" bIns="0" rtlCol="0" anchor="b">
            <a:noAutofit/>
          </a:bodyPr>
          <a:lstStyle/>
          <a:p>
            <a:pPr algn="l"/>
            <a:r>
              <a:rPr lang="en-NZ" sz="700" dirty="0"/>
              <a:t>1</a:t>
            </a:r>
          </a:p>
        </p:txBody>
      </p:sp>
      <p:sp>
        <p:nvSpPr>
          <p:cNvPr id="341" name="Rectangle 340">
            <a:extLst>
              <a:ext uri="{FF2B5EF4-FFF2-40B4-BE49-F238E27FC236}">
                <a16:creationId xmlns:a16="http://schemas.microsoft.com/office/drawing/2014/main" id="{BBC68D37-4C19-4826-B85A-F2C89814B6E3}"/>
              </a:ext>
            </a:extLst>
          </p:cNvPr>
          <p:cNvSpPr/>
          <p:nvPr/>
        </p:nvSpPr>
        <p:spPr>
          <a:xfrm>
            <a:off x="1443338" y="1373345"/>
            <a:ext cx="275561" cy="2747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342" name="Rectangle 341">
            <a:extLst>
              <a:ext uri="{FF2B5EF4-FFF2-40B4-BE49-F238E27FC236}">
                <a16:creationId xmlns:a16="http://schemas.microsoft.com/office/drawing/2014/main" id="{430CC318-7C4A-4624-842D-F701C91EF573}"/>
              </a:ext>
            </a:extLst>
          </p:cNvPr>
          <p:cNvSpPr/>
          <p:nvPr/>
        </p:nvSpPr>
        <p:spPr>
          <a:xfrm>
            <a:off x="1516998" y="1691759"/>
            <a:ext cx="275561" cy="27478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cxnSp>
        <p:nvCxnSpPr>
          <p:cNvPr id="365" name="Straight Connector 364">
            <a:extLst>
              <a:ext uri="{FF2B5EF4-FFF2-40B4-BE49-F238E27FC236}">
                <a16:creationId xmlns:a16="http://schemas.microsoft.com/office/drawing/2014/main" id="{FA503F07-3A23-4048-8773-7D63BA07E6C5}"/>
              </a:ext>
            </a:extLst>
          </p:cNvPr>
          <p:cNvCxnSpPr>
            <a:cxnSpLocks/>
            <a:stCxn id="4" idx="1"/>
          </p:cNvCxnSpPr>
          <p:nvPr/>
        </p:nvCxnSpPr>
        <p:spPr>
          <a:xfrm>
            <a:off x="345989" y="771569"/>
            <a:ext cx="1143453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467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1AA033-E7D5-484C-9AD2-6572A854BAA4}"/>
              </a:ext>
            </a:extLst>
          </p:cNvPr>
          <p:cNvSpPr>
            <a:spLocks noGrp="1"/>
          </p:cNvSpPr>
          <p:nvPr>
            <p:ph type="body" sz="quarter" idx="11"/>
          </p:nvPr>
        </p:nvSpPr>
        <p:spPr/>
        <p:txBody>
          <a:bodyPr/>
          <a:lstStyle/>
          <a:p>
            <a:r>
              <a:rPr lang="en-NZ" dirty="0"/>
              <a:t>FINAL MODEL RESULTS</a:t>
            </a:r>
          </a:p>
        </p:txBody>
      </p:sp>
      <p:sp>
        <p:nvSpPr>
          <p:cNvPr id="4" name="Text Placeholder 3">
            <a:extLst>
              <a:ext uri="{FF2B5EF4-FFF2-40B4-BE49-F238E27FC236}">
                <a16:creationId xmlns:a16="http://schemas.microsoft.com/office/drawing/2014/main" id="{6EBC5130-D4B0-4816-9FB3-22638AF1680D}"/>
              </a:ext>
            </a:extLst>
          </p:cNvPr>
          <p:cNvSpPr>
            <a:spLocks noGrp="1"/>
          </p:cNvSpPr>
          <p:nvPr>
            <p:ph type="body" sz="quarter" idx="12"/>
          </p:nvPr>
        </p:nvSpPr>
        <p:spPr/>
        <p:txBody>
          <a:bodyPr/>
          <a:lstStyle/>
          <a:p>
            <a:r>
              <a:rPr lang="en-NZ" dirty="0"/>
              <a:t>SECTION 4</a:t>
            </a:r>
          </a:p>
        </p:txBody>
      </p:sp>
    </p:spTree>
    <p:extLst>
      <p:ext uri="{BB962C8B-B14F-4D97-AF65-F5344CB8AC3E}">
        <p14:creationId xmlns:p14="http://schemas.microsoft.com/office/powerpoint/2010/main" val="2719579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4E524E-5D87-4087-AEA9-839D72610324}"/>
              </a:ext>
            </a:extLst>
          </p:cNvPr>
          <p:cNvSpPr>
            <a:spLocks noGrp="1"/>
          </p:cNvSpPr>
          <p:nvPr>
            <p:ph type="title"/>
          </p:nvPr>
        </p:nvSpPr>
        <p:spPr/>
        <p:txBody>
          <a:bodyPr/>
          <a:lstStyle/>
          <a:p>
            <a:r>
              <a:rPr lang="en-NZ" dirty="0"/>
              <a:t>TRAINING</a:t>
            </a:r>
          </a:p>
        </p:txBody>
      </p:sp>
      <p:sp>
        <p:nvSpPr>
          <p:cNvPr id="5" name="Content Placeholder 4">
            <a:extLst>
              <a:ext uri="{FF2B5EF4-FFF2-40B4-BE49-F238E27FC236}">
                <a16:creationId xmlns:a16="http://schemas.microsoft.com/office/drawing/2014/main" id="{F8E5B985-7A22-47B9-9574-CA4C2FD05CE4}"/>
              </a:ext>
            </a:extLst>
          </p:cNvPr>
          <p:cNvSpPr>
            <a:spLocks noGrp="1"/>
          </p:cNvSpPr>
          <p:nvPr>
            <p:ph idx="10"/>
          </p:nvPr>
        </p:nvSpPr>
        <p:spPr/>
        <p:txBody>
          <a:bodyPr/>
          <a:lstStyle/>
          <a:p>
            <a:r>
              <a:rPr lang="en-NZ" sz="1400" b="0" i="0" dirty="0">
                <a:effectLst/>
                <a:latin typeface="Segoe UI" panose="020B0502040204020203" pitchFamily="34" charset="0"/>
              </a:rPr>
              <a:t>Training took approximately 1 hour 10 mins for 1,800 epochs (Google </a:t>
            </a:r>
            <a:r>
              <a:rPr lang="en-NZ" sz="1400" b="0" i="0" dirty="0" err="1">
                <a:effectLst/>
                <a:latin typeface="Segoe UI" panose="020B0502040204020203" pitchFamily="34" charset="0"/>
              </a:rPr>
              <a:t>colab</a:t>
            </a:r>
            <a:r>
              <a:rPr lang="en-NZ" sz="1400" b="0" i="0" dirty="0">
                <a:effectLst/>
                <a:latin typeface="Segoe UI" panose="020B0502040204020203" pitchFamily="34" charset="0"/>
              </a:rPr>
              <a:t>)</a:t>
            </a:r>
          </a:p>
          <a:p>
            <a:r>
              <a:rPr lang="en-NZ" sz="1400" dirty="0">
                <a:latin typeface="Segoe UI" panose="020B0502040204020203" pitchFamily="34" charset="0"/>
              </a:rPr>
              <a:t>W</a:t>
            </a:r>
            <a:r>
              <a:rPr lang="en-NZ" sz="1400" b="0" i="0" dirty="0">
                <a:effectLst/>
                <a:latin typeface="Segoe UI" panose="020B0502040204020203" pitchFamily="34" charset="0"/>
              </a:rPr>
              <a:t>e reached the GPU memory limit at 900 epochs, so had to save</a:t>
            </a:r>
            <a:r>
              <a:rPr lang="en-NZ" sz="1400" dirty="0">
                <a:latin typeface="Segoe UI" panose="020B0502040204020203" pitchFamily="34" charset="0"/>
              </a:rPr>
              <a:t> and</a:t>
            </a:r>
            <a:r>
              <a:rPr lang="en-NZ" sz="1400" b="0" i="0" dirty="0">
                <a:effectLst/>
                <a:latin typeface="Segoe UI" panose="020B0502040204020203" pitchFamily="34" charset="0"/>
              </a:rPr>
              <a:t> reload to continue training</a:t>
            </a:r>
          </a:p>
          <a:p>
            <a:r>
              <a:rPr lang="en-NZ" sz="1400" dirty="0">
                <a:latin typeface="Segoe UI" panose="020B0502040204020203" pitchFamily="34" charset="0"/>
              </a:rPr>
              <a:t>We trained up to </a:t>
            </a:r>
            <a:r>
              <a:rPr lang="en-NZ" sz="1400" b="0" i="0" dirty="0">
                <a:effectLst/>
                <a:latin typeface="Segoe UI" panose="020B0502040204020203" pitchFamily="34" charset="0"/>
              </a:rPr>
              <a:t>6,300 epochs, but the best looking images were from the model at 1800 epochs</a:t>
            </a:r>
          </a:p>
          <a:p>
            <a:r>
              <a:rPr lang="en-NZ" sz="1400" b="0" i="0" dirty="0">
                <a:effectLst/>
                <a:latin typeface="Segoe UI" panose="020B0502040204020203" pitchFamily="34" charset="0"/>
              </a:rPr>
              <a:t>Unfortunately, our generator rarely generated Pokémon that fooled the discriminator (p &gt; 0.5)</a:t>
            </a:r>
          </a:p>
          <a:p>
            <a:endParaRPr lang="en-NZ" sz="1400" b="0" i="0" dirty="0">
              <a:effectLst/>
              <a:latin typeface="Segoe UI" panose="020B0502040204020203" pitchFamily="34" charset="0"/>
            </a:endParaRPr>
          </a:p>
          <a:p>
            <a:pPr marL="0" indent="0">
              <a:buNone/>
            </a:pPr>
            <a:endParaRPr lang="en-NZ" sz="1400" dirty="0"/>
          </a:p>
        </p:txBody>
      </p:sp>
      <p:pic>
        <p:nvPicPr>
          <p:cNvPr id="6" name="Picture 5" descr="Chart, line chart&#10;&#10;Description automatically generated">
            <a:extLst>
              <a:ext uri="{FF2B5EF4-FFF2-40B4-BE49-F238E27FC236}">
                <a16:creationId xmlns:a16="http://schemas.microsoft.com/office/drawing/2014/main" id="{32EEEC66-D29B-4562-B6D0-840788467EC7}"/>
              </a:ext>
            </a:extLst>
          </p:cNvPr>
          <p:cNvPicPr>
            <a:picLocks noChangeAspect="1"/>
          </p:cNvPicPr>
          <p:nvPr/>
        </p:nvPicPr>
        <p:blipFill>
          <a:blip r:embed="rId2"/>
          <a:stretch>
            <a:fillRect/>
          </a:stretch>
        </p:blipFill>
        <p:spPr>
          <a:xfrm>
            <a:off x="345989" y="2344419"/>
            <a:ext cx="7820025" cy="4229100"/>
          </a:xfrm>
          <a:prstGeom prst="rect">
            <a:avLst/>
          </a:prstGeom>
        </p:spPr>
      </p:pic>
    </p:spTree>
    <p:extLst>
      <p:ext uri="{BB962C8B-B14F-4D97-AF65-F5344CB8AC3E}">
        <p14:creationId xmlns:p14="http://schemas.microsoft.com/office/powerpoint/2010/main" val="339460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F987-1997-4879-8670-EB1D572DD2A7}"/>
              </a:ext>
            </a:extLst>
          </p:cNvPr>
          <p:cNvSpPr>
            <a:spLocks noGrp="1"/>
          </p:cNvSpPr>
          <p:nvPr>
            <p:ph type="title"/>
          </p:nvPr>
        </p:nvSpPr>
        <p:spPr/>
        <p:txBody>
          <a:bodyPr/>
          <a:lstStyle/>
          <a:p>
            <a:r>
              <a:rPr lang="en-NZ" dirty="0"/>
              <a:t>GENERATED Water POKEMON WERE NOT COMPARABLE TO REAL POKEMON…</a:t>
            </a:r>
          </a:p>
        </p:txBody>
      </p:sp>
      <p:sp>
        <p:nvSpPr>
          <p:cNvPr id="3" name="Content Placeholder 2">
            <a:extLst>
              <a:ext uri="{FF2B5EF4-FFF2-40B4-BE49-F238E27FC236}">
                <a16:creationId xmlns:a16="http://schemas.microsoft.com/office/drawing/2014/main" id="{0C42ED0A-E406-4C26-B3DB-D0DF17B96973}"/>
              </a:ext>
            </a:extLst>
          </p:cNvPr>
          <p:cNvSpPr>
            <a:spLocks noGrp="1"/>
          </p:cNvSpPr>
          <p:nvPr>
            <p:ph idx="10"/>
          </p:nvPr>
        </p:nvSpPr>
        <p:spPr>
          <a:xfrm>
            <a:off x="528870" y="1293340"/>
            <a:ext cx="5101040" cy="324445"/>
          </a:xfrm>
        </p:spPr>
        <p:txBody>
          <a:bodyPr/>
          <a:lstStyle/>
          <a:p>
            <a:pPr marL="266700" lvl="1" indent="0" algn="ctr">
              <a:buNone/>
            </a:pPr>
            <a:r>
              <a:rPr lang="en-NZ" sz="1800" b="1" dirty="0"/>
              <a:t>REAL</a:t>
            </a:r>
          </a:p>
        </p:txBody>
      </p:sp>
      <p:sp>
        <p:nvSpPr>
          <p:cNvPr id="4" name="Content Placeholder 2">
            <a:extLst>
              <a:ext uri="{FF2B5EF4-FFF2-40B4-BE49-F238E27FC236}">
                <a16:creationId xmlns:a16="http://schemas.microsoft.com/office/drawing/2014/main" id="{3BAEE568-0672-4487-8294-18F3158350F1}"/>
              </a:ext>
            </a:extLst>
          </p:cNvPr>
          <p:cNvSpPr txBox="1">
            <a:spLocks/>
          </p:cNvSpPr>
          <p:nvPr/>
        </p:nvSpPr>
        <p:spPr>
          <a:xfrm>
            <a:off x="6278881" y="1293340"/>
            <a:ext cx="4809744" cy="324000"/>
          </a:xfrm>
          <a:prstGeom prst="rect">
            <a:avLst/>
          </a:prstGeom>
        </p:spPr>
        <p:txBody>
          <a:bodyPr lIns="0" tIns="0" rIns="0" bIns="0"/>
          <a:lstStyle>
            <a:lvl1pPr marL="180975" indent="-180975"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1pPr>
            <a:lvl2pPr marL="447675" indent="-180975" algn="l" defTabSz="914400" rtl="0" eaLnBrk="1" latinLnBrk="0" hangingPunct="1">
              <a:lnSpc>
                <a:spcPct val="100000"/>
              </a:lnSpc>
              <a:spcBef>
                <a:spcPts val="0"/>
              </a:spcBef>
              <a:buFont typeface="Calibri" panose="020F0502020204030204" pitchFamily="34" charset="0"/>
              <a:buChar char="̶"/>
              <a:defRPr sz="1200" kern="1200">
                <a:solidFill>
                  <a:schemeClr val="tx1"/>
                </a:solidFill>
                <a:latin typeface="+mn-lt"/>
                <a:ea typeface="+mn-ea"/>
                <a:cs typeface="+mn-cs"/>
              </a:defRPr>
            </a:lvl2pPr>
            <a:lvl3pPr marL="717550" indent="-180975"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lvl="1" indent="0" algn="ctr">
              <a:buFont typeface="Calibri" panose="020F0502020204030204" pitchFamily="34" charset="0"/>
              <a:buNone/>
            </a:pPr>
            <a:r>
              <a:rPr lang="en-NZ" sz="1800" b="1" dirty="0"/>
              <a:t>GENERATED</a:t>
            </a:r>
          </a:p>
        </p:txBody>
      </p:sp>
      <p:pic>
        <p:nvPicPr>
          <p:cNvPr id="6" name="Picture 5" descr="A picture containing graphical user interface&#10;&#10;Description automatically generated">
            <a:extLst>
              <a:ext uri="{FF2B5EF4-FFF2-40B4-BE49-F238E27FC236}">
                <a16:creationId xmlns:a16="http://schemas.microsoft.com/office/drawing/2014/main" id="{D421F63A-6848-4C51-AF1B-326914ED2525}"/>
              </a:ext>
            </a:extLst>
          </p:cNvPr>
          <p:cNvPicPr>
            <a:picLocks noChangeAspect="1"/>
          </p:cNvPicPr>
          <p:nvPr/>
        </p:nvPicPr>
        <p:blipFill>
          <a:blip r:embed="rId2"/>
          <a:stretch>
            <a:fillRect/>
          </a:stretch>
        </p:blipFill>
        <p:spPr>
          <a:xfrm>
            <a:off x="6493256" y="1550850"/>
            <a:ext cx="4809744" cy="4787807"/>
          </a:xfrm>
          <a:prstGeom prst="rect">
            <a:avLst/>
          </a:prstGeom>
        </p:spPr>
      </p:pic>
      <p:grpSp>
        <p:nvGrpSpPr>
          <p:cNvPr id="11" name="Group 10">
            <a:extLst>
              <a:ext uri="{FF2B5EF4-FFF2-40B4-BE49-F238E27FC236}">
                <a16:creationId xmlns:a16="http://schemas.microsoft.com/office/drawing/2014/main" id="{A3301A6F-00EF-4B2B-872F-3B7463B297DC}"/>
              </a:ext>
            </a:extLst>
          </p:cNvPr>
          <p:cNvGrpSpPr/>
          <p:nvPr/>
        </p:nvGrpSpPr>
        <p:grpSpPr>
          <a:xfrm>
            <a:off x="889000" y="1717872"/>
            <a:ext cx="4672959" cy="4578702"/>
            <a:chOff x="889000" y="1717872"/>
            <a:chExt cx="4672959" cy="4578702"/>
          </a:xfrm>
        </p:grpSpPr>
        <p:sp>
          <p:nvSpPr>
            <p:cNvPr id="8" name="Rectangle 7">
              <a:extLst>
                <a:ext uri="{FF2B5EF4-FFF2-40B4-BE49-F238E27FC236}">
                  <a16:creationId xmlns:a16="http://schemas.microsoft.com/office/drawing/2014/main" id="{1F76F477-DB7B-4D10-B130-F83D2BA51D2C}"/>
                </a:ext>
              </a:extLst>
            </p:cNvPr>
            <p:cNvSpPr/>
            <p:nvPr/>
          </p:nvSpPr>
          <p:spPr>
            <a:xfrm>
              <a:off x="889000" y="1717872"/>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60" name="Rectangle 59">
              <a:extLst>
                <a:ext uri="{FF2B5EF4-FFF2-40B4-BE49-F238E27FC236}">
                  <a16:creationId xmlns:a16="http://schemas.microsoft.com/office/drawing/2014/main" id="{5774219C-CA8F-4E83-916A-3205280A4688}"/>
                </a:ext>
              </a:extLst>
            </p:cNvPr>
            <p:cNvSpPr/>
            <p:nvPr/>
          </p:nvSpPr>
          <p:spPr>
            <a:xfrm>
              <a:off x="1861940" y="1717872"/>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62" name="Rectangle 61">
              <a:extLst>
                <a:ext uri="{FF2B5EF4-FFF2-40B4-BE49-F238E27FC236}">
                  <a16:creationId xmlns:a16="http://schemas.microsoft.com/office/drawing/2014/main" id="{7B14A582-96FB-460F-8995-2782CFC27069}"/>
                </a:ext>
              </a:extLst>
            </p:cNvPr>
            <p:cNvSpPr/>
            <p:nvPr/>
          </p:nvSpPr>
          <p:spPr>
            <a:xfrm>
              <a:off x="2834880" y="1717872"/>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64" name="Rectangle 63">
              <a:extLst>
                <a:ext uri="{FF2B5EF4-FFF2-40B4-BE49-F238E27FC236}">
                  <a16:creationId xmlns:a16="http://schemas.microsoft.com/office/drawing/2014/main" id="{13ACCEAD-33C3-4981-ABD1-E55975F75AAF}"/>
                </a:ext>
              </a:extLst>
            </p:cNvPr>
            <p:cNvSpPr/>
            <p:nvPr/>
          </p:nvSpPr>
          <p:spPr>
            <a:xfrm>
              <a:off x="3807820" y="1717872"/>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66" name="Rectangle 65">
              <a:extLst>
                <a:ext uri="{FF2B5EF4-FFF2-40B4-BE49-F238E27FC236}">
                  <a16:creationId xmlns:a16="http://schemas.microsoft.com/office/drawing/2014/main" id="{89EBECC1-4D75-49E1-B7B2-FEE3C0DECD55}"/>
                </a:ext>
              </a:extLst>
            </p:cNvPr>
            <p:cNvSpPr/>
            <p:nvPr/>
          </p:nvSpPr>
          <p:spPr>
            <a:xfrm>
              <a:off x="4780759" y="1717872"/>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68" name="Rectangle 67">
              <a:extLst>
                <a:ext uri="{FF2B5EF4-FFF2-40B4-BE49-F238E27FC236}">
                  <a16:creationId xmlns:a16="http://schemas.microsoft.com/office/drawing/2014/main" id="{297F5C85-0700-47B3-BD6F-F54617C28ED1}"/>
                </a:ext>
              </a:extLst>
            </p:cNvPr>
            <p:cNvSpPr/>
            <p:nvPr/>
          </p:nvSpPr>
          <p:spPr>
            <a:xfrm>
              <a:off x="889000" y="2673247"/>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70" name="Rectangle 69">
              <a:extLst>
                <a:ext uri="{FF2B5EF4-FFF2-40B4-BE49-F238E27FC236}">
                  <a16:creationId xmlns:a16="http://schemas.microsoft.com/office/drawing/2014/main" id="{3E7B6025-C369-4748-B21F-FC5FAC49E645}"/>
                </a:ext>
              </a:extLst>
            </p:cNvPr>
            <p:cNvSpPr/>
            <p:nvPr/>
          </p:nvSpPr>
          <p:spPr>
            <a:xfrm>
              <a:off x="1861940" y="2673247"/>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72" name="Rectangle 71">
              <a:extLst>
                <a:ext uri="{FF2B5EF4-FFF2-40B4-BE49-F238E27FC236}">
                  <a16:creationId xmlns:a16="http://schemas.microsoft.com/office/drawing/2014/main" id="{C858C4EB-8D8C-4E92-961E-F9339F7A3BF1}"/>
                </a:ext>
              </a:extLst>
            </p:cNvPr>
            <p:cNvSpPr/>
            <p:nvPr/>
          </p:nvSpPr>
          <p:spPr>
            <a:xfrm>
              <a:off x="2834880" y="2673247"/>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74" name="Rectangle 73">
              <a:extLst>
                <a:ext uri="{FF2B5EF4-FFF2-40B4-BE49-F238E27FC236}">
                  <a16:creationId xmlns:a16="http://schemas.microsoft.com/office/drawing/2014/main" id="{5759D2A0-3F04-471D-BD3C-87758FADAD40}"/>
                </a:ext>
              </a:extLst>
            </p:cNvPr>
            <p:cNvSpPr/>
            <p:nvPr/>
          </p:nvSpPr>
          <p:spPr>
            <a:xfrm>
              <a:off x="3807820" y="2673247"/>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76" name="Rectangle 75">
              <a:extLst>
                <a:ext uri="{FF2B5EF4-FFF2-40B4-BE49-F238E27FC236}">
                  <a16:creationId xmlns:a16="http://schemas.microsoft.com/office/drawing/2014/main" id="{181E3BAF-BE73-456C-A1C6-B31F917BBBC4}"/>
                </a:ext>
              </a:extLst>
            </p:cNvPr>
            <p:cNvSpPr/>
            <p:nvPr/>
          </p:nvSpPr>
          <p:spPr>
            <a:xfrm>
              <a:off x="4780759" y="2673247"/>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78" name="Rectangle 77">
              <a:extLst>
                <a:ext uri="{FF2B5EF4-FFF2-40B4-BE49-F238E27FC236}">
                  <a16:creationId xmlns:a16="http://schemas.microsoft.com/office/drawing/2014/main" id="{C8DD0EE1-C514-4438-ACB9-205EA3E4ACC4}"/>
                </a:ext>
              </a:extLst>
            </p:cNvPr>
            <p:cNvSpPr/>
            <p:nvPr/>
          </p:nvSpPr>
          <p:spPr>
            <a:xfrm>
              <a:off x="889000" y="362033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80" name="Rectangle 79">
              <a:extLst>
                <a:ext uri="{FF2B5EF4-FFF2-40B4-BE49-F238E27FC236}">
                  <a16:creationId xmlns:a16="http://schemas.microsoft.com/office/drawing/2014/main" id="{93E6E205-15F3-46BE-9FE8-452B8B5F7B9F}"/>
                </a:ext>
              </a:extLst>
            </p:cNvPr>
            <p:cNvSpPr/>
            <p:nvPr/>
          </p:nvSpPr>
          <p:spPr>
            <a:xfrm>
              <a:off x="1861940" y="362033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82" name="Rectangle 81">
              <a:extLst>
                <a:ext uri="{FF2B5EF4-FFF2-40B4-BE49-F238E27FC236}">
                  <a16:creationId xmlns:a16="http://schemas.microsoft.com/office/drawing/2014/main" id="{EBE806DC-0BD0-4483-BDD0-3261B4CB090B}"/>
                </a:ext>
              </a:extLst>
            </p:cNvPr>
            <p:cNvSpPr/>
            <p:nvPr/>
          </p:nvSpPr>
          <p:spPr>
            <a:xfrm>
              <a:off x="2834880" y="362033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84" name="Rectangle 83">
              <a:extLst>
                <a:ext uri="{FF2B5EF4-FFF2-40B4-BE49-F238E27FC236}">
                  <a16:creationId xmlns:a16="http://schemas.microsoft.com/office/drawing/2014/main" id="{C55B734E-83FC-450C-A77C-238FD5144446}"/>
                </a:ext>
              </a:extLst>
            </p:cNvPr>
            <p:cNvSpPr/>
            <p:nvPr/>
          </p:nvSpPr>
          <p:spPr>
            <a:xfrm>
              <a:off x="3807820" y="362033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86" name="Rectangle 85">
              <a:extLst>
                <a:ext uri="{FF2B5EF4-FFF2-40B4-BE49-F238E27FC236}">
                  <a16:creationId xmlns:a16="http://schemas.microsoft.com/office/drawing/2014/main" id="{60CC397E-908A-4F39-BDDB-16C8F925705B}"/>
                </a:ext>
              </a:extLst>
            </p:cNvPr>
            <p:cNvSpPr/>
            <p:nvPr/>
          </p:nvSpPr>
          <p:spPr>
            <a:xfrm>
              <a:off x="4780759" y="362033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88" name="Rectangle 87">
              <a:extLst>
                <a:ext uri="{FF2B5EF4-FFF2-40B4-BE49-F238E27FC236}">
                  <a16:creationId xmlns:a16="http://schemas.microsoft.com/office/drawing/2014/main" id="{E6F250BC-5483-440D-9A01-74560CB34A77}"/>
                </a:ext>
              </a:extLst>
            </p:cNvPr>
            <p:cNvSpPr/>
            <p:nvPr/>
          </p:nvSpPr>
          <p:spPr>
            <a:xfrm>
              <a:off x="889000" y="4573108"/>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90" name="Rectangle 89">
              <a:extLst>
                <a:ext uri="{FF2B5EF4-FFF2-40B4-BE49-F238E27FC236}">
                  <a16:creationId xmlns:a16="http://schemas.microsoft.com/office/drawing/2014/main" id="{374B255A-45BE-452D-A51D-2AE895A458B0}"/>
                </a:ext>
              </a:extLst>
            </p:cNvPr>
            <p:cNvSpPr/>
            <p:nvPr/>
          </p:nvSpPr>
          <p:spPr>
            <a:xfrm>
              <a:off x="1861940" y="4573108"/>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92" name="Rectangle 91">
              <a:extLst>
                <a:ext uri="{FF2B5EF4-FFF2-40B4-BE49-F238E27FC236}">
                  <a16:creationId xmlns:a16="http://schemas.microsoft.com/office/drawing/2014/main" id="{C2240D03-EB60-4DB4-9421-8C97AB19A97E}"/>
                </a:ext>
              </a:extLst>
            </p:cNvPr>
            <p:cNvSpPr/>
            <p:nvPr/>
          </p:nvSpPr>
          <p:spPr>
            <a:xfrm>
              <a:off x="2834880" y="4573108"/>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94" name="Rectangle 93">
              <a:extLst>
                <a:ext uri="{FF2B5EF4-FFF2-40B4-BE49-F238E27FC236}">
                  <a16:creationId xmlns:a16="http://schemas.microsoft.com/office/drawing/2014/main" id="{0EF0D0A0-7AC8-4B39-91A7-DE847D057855}"/>
                </a:ext>
              </a:extLst>
            </p:cNvPr>
            <p:cNvSpPr/>
            <p:nvPr/>
          </p:nvSpPr>
          <p:spPr>
            <a:xfrm>
              <a:off x="3807820" y="4573108"/>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96" name="Rectangle 95">
              <a:extLst>
                <a:ext uri="{FF2B5EF4-FFF2-40B4-BE49-F238E27FC236}">
                  <a16:creationId xmlns:a16="http://schemas.microsoft.com/office/drawing/2014/main" id="{7FF24177-8EEE-4A6E-BFE3-C553BF28546B}"/>
                </a:ext>
              </a:extLst>
            </p:cNvPr>
            <p:cNvSpPr/>
            <p:nvPr/>
          </p:nvSpPr>
          <p:spPr>
            <a:xfrm>
              <a:off x="4780759" y="4573108"/>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98" name="Rectangle 97">
              <a:extLst>
                <a:ext uri="{FF2B5EF4-FFF2-40B4-BE49-F238E27FC236}">
                  <a16:creationId xmlns:a16="http://schemas.microsoft.com/office/drawing/2014/main" id="{1729BDD3-CA98-4664-B624-B5727206F24E}"/>
                </a:ext>
              </a:extLst>
            </p:cNvPr>
            <p:cNvSpPr/>
            <p:nvPr/>
          </p:nvSpPr>
          <p:spPr>
            <a:xfrm>
              <a:off x="889000" y="552257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0" name="Rectangle 99">
              <a:extLst>
                <a:ext uri="{FF2B5EF4-FFF2-40B4-BE49-F238E27FC236}">
                  <a16:creationId xmlns:a16="http://schemas.microsoft.com/office/drawing/2014/main" id="{5919F867-5659-439F-8374-B6261787F921}"/>
                </a:ext>
              </a:extLst>
            </p:cNvPr>
            <p:cNvSpPr/>
            <p:nvPr/>
          </p:nvSpPr>
          <p:spPr>
            <a:xfrm>
              <a:off x="1861940" y="552257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2" name="Rectangle 101">
              <a:extLst>
                <a:ext uri="{FF2B5EF4-FFF2-40B4-BE49-F238E27FC236}">
                  <a16:creationId xmlns:a16="http://schemas.microsoft.com/office/drawing/2014/main" id="{308B5917-B7A6-4224-891B-7611233F0055}"/>
                </a:ext>
              </a:extLst>
            </p:cNvPr>
            <p:cNvSpPr/>
            <p:nvPr/>
          </p:nvSpPr>
          <p:spPr>
            <a:xfrm>
              <a:off x="2834880" y="552257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5" name="Rectangle 104">
              <a:extLst>
                <a:ext uri="{FF2B5EF4-FFF2-40B4-BE49-F238E27FC236}">
                  <a16:creationId xmlns:a16="http://schemas.microsoft.com/office/drawing/2014/main" id="{BCD2F55F-3355-48F5-A54A-6A81AF2202AB}"/>
                </a:ext>
              </a:extLst>
            </p:cNvPr>
            <p:cNvSpPr/>
            <p:nvPr/>
          </p:nvSpPr>
          <p:spPr>
            <a:xfrm>
              <a:off x="3807820" y="552257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7" name="Rectangle 106">
              <a:extLst>
                <a:ext uri="{FF2B5EF4-FFF2-40B4-BE49-F238E27FC236}">
                  <a16:creationId xmlns:a16="http://schemas.microsoft.com/office/drawing/2014/main" id="{61FA5A6C-F6F5-4EAC-ADA6-C4E48E90C896}"/>
                </a:ext>
              </a:extLst>
            </p:cNvPr>
            <p:cNvSpPr/>
            <p:nvPr/>
          </p:nvSpPr>
          <p:spPr>
            <a:xfrm>
              <a:off x="4780759" y="552257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grpSp>
      <p:pic>
        <p:nvPicPr>
          <p:cNvPr id="57" name="Picture 56" descr="A picture containing drawing&#10;&#10;Description automatically generated">
            <a:extLst>
              <a:ext uri="{FF2B5EF4-FFF2-40B4-BE49-F238E27FC236}">
                <a16:creationId xmlns:a16="http://schemas.microsoft.com/office/drawing/2014/main" id="{BE215B3C-59DF-4865-A078-6B9D73AC9BA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2237" y="2713064"/>
            <a:ext cx="676926" cy="676926"/>
          </a:xfrm>
          <a:prstGeom prst="rect">
            <a:avLst/>
          </a:prstGeom>
        </p:spPr>
      </p:pic>
      <p:pic>
        <p:nvPicPr>
          <p:cNvPr id="59" name="Picture 58" descr="A close up of a logo&#10;&#10;Description automatically generated">
            <a:extLst>
              <a:ext uri="{FF2B5EF4-FFF2-40B4-BE49-F238E27FC236}">
                <a16:creationId xmlns:a16="http://schemas.microsoft.com/office/drawing/2014/main" id="{9EA18481-396F-4C43-9134-C3385481F4D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59273" y="2711955"/>
            <a:ext cx="676926" cy="676926"/>
          </a:xfrm>
          <a:prstGeom prst="rect">
            <a:avLst/>
          </a:prstGeom>
        </p:spPr>
      </p:pic>
      <p:pic>
        <p:nvPicPr>
          <p:cNvPr id="61" name="Picture 60" descr="A picture containing drawing&#10;&#10;Description automatically generated">
            <a:extLst>
              <a:ext uri="{FF2B5EF4-FFF2-40B4-BE49-F238E27FC236}">
                <a16:creationId xmlns:a16="http://schemas.microsoft.com/office/drawing/2014/main" id="{127F68FC-D26E-4E43-890E-DF4C0F97436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34382" y="4622183"/>
            <a:ext cx="676926" cy="676926"/>
          </a:xfrm>
          <a:prstGeom prst="rect">
            <a:avLst/>
          </a:prstGeom>
        </p:spPr>
      </p:pic>
      <p:pic>
        <p:nvPicPr>
          <p:cNvPr id="63" name="Picture 62" descr="A picture containing map&#10;&#10;Description automatically generated">
            <a:extLst>
              <a:ext uri="{FF2B5EF4-FFF2-40B4-BE49-F238E27FC236}">
                <a16:creationId xmlns:a16="http://schemas.microsoft.com/office/drawing/2014/main" id="{36BDD9DD-0B31-4708-AD63-ACF0E9FD6C9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84906" y="1775129"/>
            <a:ext cx="676926" cy="676926"/>
          </a:xfrm>
          <a:prstGeom prst="rect">
            <a:avLst/>
          </a:prstGeom>
        </p:spPr>
      </p:pic>
      <p:pic>
        <p:nvPicPr>
          <p:cNvPr id="65" name="Picture 64" descr="A picture containing drawing&#10;&#10;Description automatically generated">
            <a:extLst>
              <a:ext uri="{FF2B5EF4-FFF2-40B4-BE49-F238E27FC236}">
                <a16:creationId xmlns:a16="http://schemas.microsoft.com/office/drawing/2014/main" id="{EDAF96C3-FD2C-42EF-80B5-AF6029F2330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34382" y="3673165"/>
            <a:ext cx="676926" cy="676926"/>
          </a:xfrm>
          <a:prstGeom prst="rect">
            <a:avLst/>
          </a:prstGeom>
        </p:spPr>
      </p:pic>
      <p:pic>
        <p:nvPicPr>
          <p:cNvPr id="67" name="Picture 66" descr="A picture containing drawing&#10;&#10;Description automatically generated">
            <a:extLst>
              <a:ext uri="{FF2B5EF4-FFF2-40B4-BE49-F238E27FC236}">
                <a16:creationId xmlns:a16="http://schemas.microsoft.com/office/drawing/2014/main" id="{7C62773E-1A87-43D4-A80F-6A270603EF5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15153" y="2711955"/>
            <a:ext cx="676926" cy="676926"/>
          </a:xfrm>
          <a:prstGeom prst="rect">
            <a:avLst/>
          </a:prstGeom>
        </p:spPr>
      </p:pic>
      <p:pic>
        <p:nvPicPr>
          <p:cNvPr id="69" name="Picture 68" descr="A picture containing drawing&#10;&#10;Description automatically generated">
            <a:extLst>
              <a:ext uri="{FF2B5EF4-FFF2-40B4-BE49-F238E27FC236}">
                <a16:creationId xmlns:a16="http://schemas.microsoft.com/office/drawing/2014/main" id="{27FC2C37-3F9D-4773-A4B7-74C1BAEC73BB}"/>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4382" y="5565104"/>
            <a:ext cx="676926" cy="676926"/>
          </a:xfrm>
          <a:prstGeom prst="rect">
            <a:avLst/>
          </a:prstGeom>
        </p:spPr>
      </p:pic>
      <p:pic>
        <p:nvPicPr>
          <p:cNvPr id="71" name="Picture 70" descr="A picture containing drawing&#10;&#10;Description automatically generated">
            <a:extLst>
              <a:ext uri="{FF2B5EF4-FFF2-40B4-BE49-F238E27FC236}">
                <a16:creationId xmlns:a16="http://schemas.microsoft.com/office/drawing/2014/main" id="{E5908035-3B90-40C1-8484-B2C38BFB123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916263" y="1775129"/>
            <a:ext cx="676926" cy="676926"/>
          </a:xfrm>
          <a:prstGeom prst="rect">
            <a:avLst/>
          </a:prstGeom>
        </p:spPr>
      </p:pic>
      <p:pic>
        <p:nvPicPr>
          <p:cNvPr id="73" name="Picture 72" descr="A picture containing accessory, umbrella, drawing&#10;&#10;Description automatically generated">
            <a:extLst>
              <a:ext uri="{FF2B5EF4-FFF2-40B4-BE49-F238E27FC236}">
                <a16:creationId xmlns:a16="http://schemas.microsoft.com/office/drawing/2014/main" id="{F511C640-EDF8-4463-9640-CC5628B52B96}"/>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59273" y="5565104"/>
            <a:ext cx="676926" cy="676926"/>
          </a:xfrm>
          <a:prstGeom prst="rect">
            <a:avLst/>
          </a:prstGeom>
        </p:spPr>
      </p:pic>
      <p:pic>
        <p:nvPicPr>
          <p:cNvPr id="75" name="Picture 74" descr="A picture containing drawing&#10;&#10;Description automatically generated">
            <a:extLst>
              <a:ext uri="{FF2B5EF4-FFF2-40B4-BE49-F238E27FC236}">
                <a16:creationId xmlns:a16="http://schemas.microsoft.com/office/drawing/2014/main" id="{C6E3AC4E-46D9-48CC-911A-63EC413DD99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884165" y="4622183"/>
            <a:ext cx="676926" cy="676926"/>
          </a:xfrm>
          <a:prstGeom prst="rect">
            <a:avLst/>
          </a:prstGeom>
        </p:spPr>
      </p:pic>
      <p:pic>
        <p:nvPicPr>
          <p:cNvPr id="77" name="Picture 76" descr="A picture containing drawing&#10;&#10;Description automatically generated">
            <a:extLst>
              <a:ext uri="{FF2B5EF4-FFF2-40B4-BE49-F238E27FC236}">
                <a16:creationId xmlns:a16="http://schemas.microsoft.com/office/drawing/2014/main" id="{B057AB35-F98F-4D21-820E-1E99FFC5170D}"/>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915153" y="4622183"/>
            <a:ext cx="676926" cy="676926"/>
          </a:xfrm>
          <a:prstGeom prst="rect">
            <a:avLst/>
          </a:prstGeom>
        </p:spPr>
      </p:pic>
      <p:pic>
        <p:nvPicPr>
          <p:cNvPr id="79" name="Picture 78">
            <a:extLst>
              <a:ext uri="{FF2B5EF4-FFF2-40B4-BE49-F238E27FC236}">
                <a16:creationId xmlns:a16="http://schemas.microsoft.com/office/drawing/2014/main" id="{A847B3C2-D7B8-4665-8E64-F05B6C2B58A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915153" y="5565104"/>
            <a:ext cx="676926" cy="676926"/>
          </a:xfrm>
          <a:prstGeom prst="rect">
            <a:avLst/>
          </a:prstGeom>
        </p:spPr>
      </p:pic>
      <p:pic>
        <p:nvPicPr>
          <p:cNvPr id="81" name="Picture 80" descr="Icon&#10;&#10;Description automatically generated">
            <a:extLst>
              <a:ext uri="{FF2B5EF4-FFF2-40B4-BE49-F238E27FC236}">
                <a16:creationId xmlns:a16="http://schemas.microsoft.com/office/drawing/2014/main" id="{C616A288-5B0D-46FA-83E1-5BD1383B1FE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884165" y="2711955"/>
            <a:ext cx="676926" cy="676926"/>
          </a:xfrm>
          <a:prstGeom prst="rect">
            <a:avLst/>
          </a:prstGeom>
        </p:spPr>
      </p:pic>
      <p:pic>
        <p:nvPicPr>
          <p:cNvPr id="83" name="Picture 82" descr="A picture containing drawing&#10;&#10;Description automatically generated">
            <a:extLst>
              <a:ext uri="{FF2B5EF4-FFF2-40B4-BE49-F238E27FC236}">
                <a16:creationId xmlns:a16="http://schemas.microsoft.com/office/drawing/2014/main" id="{8777EFC8-A07F-418E-8545-E8A43CB45546}"/>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3859273" y="3673165"/>
            <a:ext cx="676926" cy="676926"/>
          </a:xfrm>
          <a:prstGeom prst="rect">
            <a:avLst/>
          </a:prstGeom>
        </p:spPr>
      </p:pic>
      <p:pic>
        <p:nvPicPr>
          <p:cNvPr id="85" name="Picture 84" descr="A close up of a logo&#10;&#10;Description automatically generated">
            <a:extLst>
              <a:ext uri="{FF2B5EF4-FFF2-40B4-BE49-F238E27FC236}">
                <a16:creationId xmlns:a16="http://schemas.microsoft.com/office/drawing/2014/main" id="{DA1D819E-BB65-44AE-9159-D0ECCD6D402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52237" y="5565104"/>
            <a:ext cx="676926" cy="676926"/>
          </a:xfrm>
          <a:prstGeom prst="rect">
            <a:avLst/>
          </a:prstGeom>
        </p:spPr>
      </p:pic>
      <p:pic>
        <p:nvPicPr>
          <p:cNvPr id="87" name="Picture 86" descr="A picture containing drawing&#10;&#10;Description automatically generated">
            <a:extLst>
              <a:ext uri="{FF2B5EF4-FFF2-40B4-BE49-F238E27FC236}">
                <a16:creationId xmlns:a16="http://schemas.microsoft.com/office/drawing/2014/main" id="{FB680163-31E1-41FF-8054-8436B41A3E01}"/>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884165" y="5565104"/>
            <a:ext cx="676926" cy="676926"/>
          </a:xfrm>
          <a:prstGeom prst="rect">
            <a:avLst/>
          </a:prstGeom>
        </p:spPr>
      </p:pic>
      <p:pic>
        <p:nvPicPr>
          <p:cNvPr id="89" name="Picture 88" descr="A picture containing drawing&#10;&#10;Description automatically generated">
            <a:extLst>
              <a:ext uri="{FF2B5EF4-FFF2-40B4-BE49-F238E27FC236}">
                <a16:creationId xmlns:a16="http://schemas.microsoft.com/office/drawing/2014/main" id="{B6A82137-2EB6-42A7-AD76-93816F264734}"/>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2884165" y="3673165"/>
            <a:ext cx="676926" cy="676926"/>
          </a:xfrm>
          <a:prstGeom prst="rect">
            <a:avLst/>
          </a:prstGeom>
        </p:spPr>
      </p:pic>
      <p:pic>
        <p:nvPicPr>
          <p:cNvPr id="91" name="Picture 90" descr="A picture containing shape&#10;&#10;Description automatically generated">
            <a:extLst>
              <a:ext uri="{FF2B5EF4-FFF2-40B4-BE49-F238E27FC236}">
                <a16:creationId xmlns:a16="http://schemas.microsoft.com/office/drawing/2014/main" id="{6DA6D464-F8C4-4AE6-AC84-DF3FE53C0483}"/>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834382" y="1775129"/>
            <a:ext cx="676926" cy="676926"/>
          </a:xfrm>
          <a:prstGeom prst="rect">
            <a:avLst/>
          </a:prstGeom>
        </p:spPr>
      </p:pic>
      <p:pic>
        <p:nvPicPr>
          <p:cNvPr id="93" name="Picture 92" descr="Diagram&#10;&#10;Description automatically generated">
            <a:extLst>
              <a:ext uri="{FF2B5EF4-FFF2-40B4-BE49-F238E27FC236}">
                <a16:creationId xmlns:a16="http://schemas.microsoft.com/office/drawing/2014/main" id="{269362BF-CF19-4348-91E5-1081F7CF2B86}"/>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52237" y="3673904"/>
            <a:ext cx="676926" cy="676926"/>
          </a:xfrm>
          <a:prstGeom prst="rect">
            <a:avLst/>
          </a:prstGeom>
        </p:spPr>
      </p:pic>
      <p:pic>
        <p:nvPicPr>
          <p:cNvPr id="95" name="Picture 94" descr="A picture containing drawing&#10;&#10;Description automatically generated">
            <a:extLst>
              <a:ext uri="{FF2B5EF4-FFF2-40B4-BE49-F238E27FC236}">
                <a16:creationId xmlns:a16="http://schemas.microsoft.com/office/drawing/2014/main" id="{ABE56853-4FE0-445F-AD1A-5A63871E145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859645" y="1775129"/>
            <a:ext cx="676926" cy="676926"/>
          </a:xfrm>
          <a:prstGeom prst="rect">
            <a:avLst/>
          </a:prstGeom>
        </p:spPr>
      </p:pic>
      <p:pic>
        <p:nvPicPr>
          <p:cNvPr id="97" name="Picture 96">
            <a:extLst>
              <a:ext uri="{FF2B5EF4-FFF2-40B4-BE49-F238E27FC236}">
                <a16:creationId xmlns:a16="http://schemas.microsoft.com/office/drawing/2014/main" id="{3C6E6164-ABA8-45D7-BE41-B5E7967148F2}"/>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4834382" y="2711955"/>
            <a:ext cx="676926" cy="676926"/>
          </a:xfrm>
          <a:prstGeom prst="rect">
            <a:avLst/>
          </a:prstGeom>
        </p:spPr>
      </p:pic>
      <p:pic>
        <p:nvPicPr>
          <p:cNvPr id="99" name="Picture 98" descr="A picture containing drawing&#10;&#10;Description automatically generated">
            <a:extLst>
              <a:ext uri="{FF2B5EF4-FFF2-40B4-BE49-F238E27FC236}">
                <a16:creationId xmlns:a16="http://schemas.microsoft.com/office/drawing/2014/main" id="{2BEB61DE-8539-4554-B59C-7665CAA4326F}"/>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859273" y="4622183"/>
            <a:ext cx="676926" cy="676926"/>
          </a:xfrm>
          <a:prstGeom prst="rect">
            <a:avLst/>
          </a:prstGeom>
        </p:spPr>
      </p:pic>
      <p:pic>
        <p:nvPicPr>
          <p:cNvPr id="101" name="Picture 100" descr="A close up of a logo&#10;&#10;Description automatically generated">
            <a:extLst>
              <a:ext uri="{FF2B5EF4-FFF2-40B4-BE49-F238E27FC236}">
                <a16:creationId xmlns:a16="http://schemas.microsoft.com/office/drawing/2014/main" id="{84B1DF7B-EFC5-44FC-B537-27FE3CDF79EE}"/>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952237" y="4622552"/>
            <a:ext cx="676926" cy="676926"/>
          </a:xfrm>
          <a:prstGeom prst="rect">
            <a:avLst/>
          </a:prstGeom>
        </p:spPr>
      </p:pic>
      <p:pic>
        <p:nvPicPr>
          <p:cNvPr id="103" name="Picture 102" descr="A picture containing toy, drawing&#10;&#10;Description automatically generated">
            <a:extLst>
              <a:ext uri="{FF2B5EF4-FFF2-40B4-BE49-F238E27FC236}">
                <a16:creationId xmlns:a16="http://schemas.microsoft.com/office/drawing/2014/main" id="{D032A52A-B19C-4AC6-B04E-0ADFC87C4A1C}"/>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915153" y="3673165"/>
            <a:ext cx="676926" cy="676926"/>
          </a:xfrm>
          <a:prstGeom prst="rect">
            <a:avLst/>
          </a:prstGeom>
        </p:spPr>
      </p:pic>
      <p:pic>
        <p:nvPicPr>
          <p:cNvPr id="104" name="Picture 103" descr="A picture containing drawing&#10;&#10;Description automatically generated">
            <a:extLst>
              <a:ext uri="{FF2B5EF4-FFF2-40B4-BE49-F238E27FC236}">
                <a16:creationId xmlns:a16="http://schemas.microsoft.com/office/drawing/2014/main" id="{64DE1E5E-E5C2-46A8-BFDA-3F3A2760C8DC}"/>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952238" y="1775372"/>
            <a:ext cx="678162" cy="678162"/>
          </a:xfrm>
          <a:prstGeom prst="rect">
            <a:avLst/>
          </a:prstGeom>
        </p:spPr>
      </p:pic>
      <p:sp>
        <p:nvSpPr>
          <p:cNvPr id="9" name="Rectangle 8">
            <a:extLst>
              <a:ext uri="{FF2B5EF4-FFF2-40B4-BE49-F238E27FC236}">
                <a16:creationId xmlns:a16="http://schemas.microsoft.com/office/drawing/2014/main" id="{CE70196E-B999-4E7A-BEE5-EA62098E1E32}"/>
              </a:ext>
            </a:extLst>
          </p:cNvPr>
          <p:cNvSpPr/>
          <p:nvPr/>
        </p:nvSpPr>
        <p:spPr>
          <a:xfrm>
            <a:off x="6583680" y="1575234"/>
            <a:ext cx="4719320" cy="11335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9" name="Rectangle 108">
            <a:extLst>
              <a:ext uri="{FF2B5EF4-FFF2-40B4-BE49-F238E27FC236}">
                <a16:creationId xmlns:a16="http://schemas.microsoft.com/office/drawing/2014/main" id="{8D4DABF0-A525-4289-A6F9-A8CCEFF79798}"/>
              </a:ext>
            </a:extLst>
          </p:cNvPr>
          <p:cNvSpPr/>
          <p:nvPr/>
        </p:nvSpPr>
        <p:spPr>
          <a:xfrm>
            <a:off x="6583680" y="2528448"/>
            <a:ext cx="4719320" cy="11335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11" name="Rectangle 110">
            <a:extLst>
              <a:ext uri="{FF2B5EF4-FFF2-40B4-BE49-F238E27FC236}">
                <a16:creationId xmlns:a16="http://schemas.microsoft.com/office/drawing/2014/main" id="{CEA76DCF-F492-46DC-BB9C-6305E24D9AFC}"/>
              </a:ext>
            </a:extLst>
          </p:cNvPr>
          <p:cNvSpPr/>
          <p:nvPr/>
        </p:nvSpPr>
        <p:spPr>
          <a:xfrm>
            <a:off x="6583680" y="3476919"/>
            <a:ext cx="4719320" cy="11335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13" name="Rectangle 112">
            <a:extLst>
              <a:ext uri="{FF2B5EF4-FFF2-40B4-BE49-F238E27FC236}">
                <a16:creationId xmlns:a16="http://schemas.microsoft.com/office/drawing/2014/main" id="{906D464F-B38E-49D7-AE1D-81EA3A4AAE80}"/>
              </a:ext>
            </a:extLst>
          </p:cNvPr>
          <p:cNvSpPr/>
          <p:nvPr/>
        </p:nvSpPr>
        <p:spPr>
          <a:xfrm>
            <a:off x="6583680" y="4425390"/>
            <a:ext cx="4719320" cy="11335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15" name="Rectangle 114">
            <a:extLst>
              <a:ext uri="{FF2B5EF4-FFF2-40B4-BE49-F238E27FC236}">
                <a16:creationId xmlns:a16="http://schemas.microsoft.com/office/drawing/2014/main" id="{B7AB986D-AEB6-4279-A9D5-268AABFA08D7}"/>
              </a:ext>
            </a:extLst>
          </p:cNvPr>
          <p:cNvSpPr/>
          <p:nvPr/>
        </p:nvSpPr>
        <p:spPr>
          <a:xfrm>
            <a:off x="6583680" y="5373861"/>
            <a:ext cx="4719320" cy="11335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 name="Content Placeholder 10">
            <a:extLst>
              <a:ext uri="{FF2B5EF4-FFF2-40B4-BE49-F238E27FC236}">
                <a16:creationId xmlns:a16="http://schemas.microsoft.com/office/drawing/2014/main" id="{B24381CB-8A70-413C-B24C-4FA668EDCDE0}"/>
              </a:ext>
            </a:extLst>
          </p:cNvPr>
          <p:cNvSpPr txBox="1">
            <a:spLocks/>
          </p:cNvSpPr>
          <p:nvPr/>
        </p:nvSpPr>
        <p:spPr>
          <a:xfrm>
            <a:off x="345989" y="6378330"/>
            <a:ext cx="8864600" cy="304353"/>
          </a:xfrm>
          <a:prstGeom prst="rect">
            <a:avLst/>
          </a:prstGeom>
        </p:spPr>
        <p:txBody>
          <a:bodyPr vert="horz" lIns="0" tIns="0" rIns="0" bIns="0" rtlCol="0" anchor="ctr">
            <a:noAutofit/>
          </a:bodyPr>
          <a:lstStyle>
            <a:lvl1pPr indent="0" defTabSz="914400">
              <a:lnSpc>
                <a:spcPct val="100000"/>
              </a:lnSpc>
              <a:spcBef>
                <a:spcPts val="0"/>
              </a:spcBef>
              <a:buFont typeface="Arial" panose="020B0604020202020204" pitchFamily="34" charset="0"/>
              <a:buNone/>
              <a:defRPr sz="700">
                <a:solidFill>
                  <a:schemeClr val="tx1">
                    <a:lumMod val="50000"/>
                    <a:lumOff val="50000"/>
                  </a:schemeClr>
                </a:solidFill>
              </a:defRPr>
            </a:lvl1pPr>
            <a:lvl2pPr indent="0" defTabSz="914400">
              <a:lnSpc>
                <a:spcPct val="90000"/>
              </a:lnSpc>
              <a:spcBef>
                <a:spcPts val="500"/>
              </a:spcBef>
              <a:buFont typeface="Calibri" panose="020F0502020204030204" pitchFamily="34" charset="0"/>
              <a:buNone/>
              <a:defRPr sz="1100"/>
            </a:lvl2pPr>
            <a:lvl3pPr indent="0" defTabSz="914400">
              <a:lnSpc>
                <a:spcPct val="90000"/>
              </a:lnSpc>
              <a:spcBef>
                <a:spcPts val="500"/>
              </a:spcBef>
              <a:buFont typeface="Arial" panose="020B0604020202020204" pitchFamily="34" charset="0"/>
              <a:buNone/>
              <a:defRPr sz="1100"/>
            </a:lvl3pPr>
            <a:lvl4pPr marL="1543050" indent="-171450" defTabSz="914400">
              <a:lnSpc>
                <a:spcPct val="90000"/>
              </a:lnSpc>
              <a:spcBef>
                <a:spcPts val="500"/>
              </a:spcBef>
              <a:buFont typeface="Calibri" panose="020F0502020204030204" pitchFamily="34" charset="0"/>
              <a:buChar char="–"/>
              <a:defRPr sz="1100"/>
            </a:lvl4pPr>
            <a:lvl5pPr marL="2000250" indent="-171450" defTabSz="914400">
              <a:lnSpc>
                <a:spcPct val="90000"/>
              </a:lnSpc>
              <a:spcBef>
                <a:spcPts val="500"/>
              </a:spcBef>
              <a:buFont typeface="Arial" panose="020B0604020202020204" pitchFamily="34" charset="0"/>
              <a:buChar char="•"/>
              <a:defRPr sz="11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NZ" dirty="0"/>
              <a:t>Notes:</a:t>
            </a:r>
            <a:br>
              <a:rPr lang="en-NZ" dirty="0"/>
            </a:br>
            <a:r>
              <a:rPr lang="en-NZ" dirty="0"/>
              <a:t>1. 2,000 water Pokémon were generated, and the 25 best scoring images are shown here</a:t>
            </a:r>
          </a:p>
        </p:txBody>
      </p:sp>
    </p:spTree>
    <p:extLst>
      <p:ext uri="{BB962C8B-B14F-4D97-AF65-F5344CB8AC3E}">
        <p14:creationId xmlns:p14="http://schemas.microsoft.com/office/powerpoint/2010/main" val="3682553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3F987-1997-4879-8670-EB1D572DD2A7}"/>
              </a:ext>
            </a:extLst>
          </p:cNvPr>
          <p:cNvSpPr>
            <a:spLocks noGrp="1"/>
          </p:cNvSpPr>
          <p:nvPr>
            <p:ph type="title"/>
          </p:nvPr>
        </p:nvSpPr>
        <p:spPr/>
        <p:txBody>
          <a:bodyPr/>
          <a:lstStyle/>
          <a:p>
            <a:r>
              <a:rPr lang="en-NZ" dirty="0"/>
              <a:t>…NOR WERE GENERATED FIRE POKEMON</a:t>
            </a:r>
          </a:p>
        </p:txBody>
      </p:sp>
      <p:sp>
        <p:nvSpPr>
          <p:cNvPr id="3" name="Content Placeholder 2">
            <a:extLst>
              <a:ext uri="{FF2B5EF4-FFF2-40B4-BE49-F238E27FC236}">
                <a16:creationId xmlns:a16="http://schemas.microsoft.com/office/drawing/2014/main" id="{0C42ED0A-E406-4C26-B3DB-D0DF17B96973}"/>
              </a:ext>
            </a:extLst>
          </p:cNvPr>
          <p:cNvSpPr>
            <a:spLocks noGrp="1"/>
          </p:cNvSpPr>
          <p:nvPr>
            <p:ph idx="10"/>
          </p:nvPr>
        </p:nvSpPr>
        <p:spPr>
          <a:xfrm>
            <a:off x="528870" y="1293340"/>
            <a:ext cx="5101040" cy="324445"/>
          </a:xfrm>
        </p:spPr>
        <p:txBody>
          <a:bodyPr/>
          <a:lstStyle/>
          <a:p>
            <a:pPr marL="266700" lvl="1" indent="0" algn="ctr">
              <a:buNone/>
            </a:pPr>
            <a:r>
              <a:rPr lang="en-NZ" sz="1800" b="1" dirty="0"/>
              <a:t>REAL</a:t>
            </a:r>
          </a:p>
        </p:txBody>
      </p:sp>
      <p:sp>
        <p:nvSpPr>
          <p:cNvPr id="4" name="Content Placeholder 2">
            <a:extLst>
              <a:ext uri="{FF2B5EF4-FFF2-40B4-BE49-F238E27FC236}">
                <a16:creationId xmlns:a16="http://schemas.microsoft.com/office/drawing/2014/main" id="{3BAEE568-0672-4487-8294-18F3158350F1}"/>
              </a:ext>
            </a:extLst>
          </p:cNvPr>
          <p:cNvSpPr txBox="1">
            <a:spLocks/>
          </p:cNvSpPr>
          <p:nvPr/>
        </p:nvSpPr>
        <p:spPr>
          <a:xfrm>
            <a:off x="6278881" y="1293340"/>
            <a:ext cx="4809744" cy="324000"/>
          </a:xfrm>
          <a:prstGeom prst="rect">
            <a:avLst/>
          </a:prstGeom>
        </p:spPr>
        <p:txBody>
          <a:bodyPr lIns="0" tIns="0" rIns="0" bIns="0"/>
          <a:lstStyle>
            <a:lvl1pPr marL="180975" indent="-180975"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1pPr>
            <a:lvl2pPr marL="447675" indent="-180975" algn="l" defTabSz="914400" rtl="0" eaLnBrk="1" latinLnBrk="0" hangingPunct="1">
              <a:lnSpc>
                <a:spcPct val="100000"/>
              </a:lnSpc>
              <a:spcBef>
                <a:spcPts val="0"/>
              </a:spcBef>
              <a:buFont typeface="Calibri" panose="020F0502020204030204" pitchFamily="34" charset="0"/>
              <a:buChar char="̶"/>
              <a:defRPr sz="1200" kern="1200">
                <a:solidFill>
                  <a:schemeClr val="tx1"/>
                </a:solidFill>
                <a:latin typeface="+mn-lt"/>
                <a:ea typeface="+mn-ea"/>
                <a:cs typeface="+mn-cs"/>
              </a:defRPr>
            </a:lvl2pPr>
            <a:lvl3pPr marL="717550" indent="-180975" algn="l" defTabSz="914400" rtl="0" eaLnBrk="1" latinLnBrk="0" hangingPunct="1">
              <a:lnSpc>
                <a:spcPct val="100000"/>
              </a:lnSpc>
              <a:spcBef>
                <a:spcPts val="0"/>
              </a:spcBef>
              <a:buFont typeface="Arial" panose="020B0604020202020204" pitchFamily="34" charset="0"/>
              <a:buChar char="•"/>
              <a:defRPr sz="12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lvl="1" indent="0" algn="ctr">
              <a:buFont typeface="Calibri" panose="020F0502020204030204" pitchFamily="34" charset="0"/>
              <a:buNone/>
            </a:pPr>
            <a:r>
              <a:rPr lang="en-NZ" sz="1800" b="1" dirty="0"/>
              <a:t>GENERATED</a:t>
            </a:r>
          </a:p>
        </p:txBody>
      </p:sp>
      <p:pic>
        <p:nvPicPr>
          <p:cNvPr id="56" name="Picture 55" descr="A close up&#10;&#10;Description automatically generated">
            <a:extLst>
              <a:ext uri="{FF2B5EF4-FFF2-40B4-BE49-F238E27FC236}">
                <a16:creationId xmlns:a16="http://schemas.microsoft.com/office/drawing/2014/main" id="{E8ABD6E0-63CD-4EB9-9D30-D8897D5A209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0962" y="2728721"/>
            <a:ext cx="670825" cy="670825"/>
          </a:xfrm>
          <a:prstGeom prst="rect">
            <a:avLst/>
          </a:prstGeom>
        </p:spPr>
      </p:pic>
      <p:pic>
        <p:nvPicPr>
          <p:cNvPr id="58" name="Picture 57" descr="A picture containing drawing&#10;&#10;Description automatically generated">
            <a:extLst>
              <a:ext uri="{FF2B5EF4-FFF2-40B4-BE49-F238E27FC236}">
                <a16:creationId xmlns:a16="http://schemas.microsoft.com/office/drawing/2014/main" id="{DE518671-B3EE-4259-9B78-58A892891E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0962" y="4615529"/>
            <a:ext cx="670825" cy="670825"/>
          </a:xfrm>
          <a:prstGeom prst="rect">
            <a:avLst/>
          </a:prstGeom>
        </p:spPr>
      </p:pic>
      <p:pic>
        <p:nvPicPr>
          <p:cNvPr id="60" name="Picture 59" descr="A picture containing drawing&#10;&#10;Description automatically generated">
            <a:extLst>
              <a:ext uri="{FF2B5EF4-FFF2-40B4-BE49-F238E27FC236}">
                <a16:creationId xmlns:a16="http://schemas.microsoft.com/office/drawing/2014/main" id="{EF0E2D12-996D-4796-9F5E-A970A61E1DF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50962" y="5578666"/>
            <a:ext cx="670825" cy="670825"/>
          </a:xfrm>
          <a:prstGeom prst="rect">
            <a:avLst/>
          </a:prstGeom>
        </p:spPr>
      </p:pic>
      <p:pic>
        <p:nvPicPr>
          <p:cNvPr id="62" name="Picture 61" descr="A picture containing drawing&#10;&#10;Description automatically generated">
            <a:extLst>
              <a:ext uri="{FF2B5EF4-FFF2-40B4-BE49-F238E27FC236}">
                <a16:creationId xmlns:a16="http://schemas.microsoft.com/office/drawing/2014/main" id="{1DC9AB65-3887-410B-8468-EFAA6F57DB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0962" y="1772161"/>
            <a:ext cx="670825" cy="670825"/>
          </a:xfrm>
          <a:prstGeom prst="rect">
            <a:avLst/>
          </a:prstGeom>
        </p:spPr>
      </p:pic>
      <p:pic>
        <p:nvPicPr>
          <p:cNvPr id="64" name="Picture 63" descr="A picture containing drawing&#10;&#10;Description automatically generated">
            <a:extLst>
              <a:ext uri="{FF2B5EF4-FFF2-40B4-BE49-F238E27FC236}">
                <a16:creationId xmlns:a16="http://schemas.microsoft.com/office/drawing/2014/main" id="{98489581-A9CC-4B49-A2F9-6B6703B03D7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0962" y="3678703"/>
            <a:ext cx="670825" cy="670825"/>
          </a:xfrm>
          <a:prstGeom prst="rect">
            <a:avLst/>
          </a:prstGeom>
        </p:spPr>
      </p:pic>
      <p:pic>
        <p:nvPicPr>
          <p:cNvPr id="66" name="Picture 65" descr="A picture containing drawing&#10;&#10;Description automatically generated">
            <a:extLst>
              <a:ext uri="{FF2B5EF4-FFF2-40B4-BE49-F238E27FC236}">
                <a16:creationId xmlns:a16="http://schemas.microsoft.com/office/drawing/2014/main" id="{D1CA66C8-2306-482D-B173-DB9E497B327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902921" y="3678703"/>
            <a:ext cx="670825" cy="670825"/>
          </a:xfrm>
          <a:prstGeom prst="rect">
            <a:avLst/>
          </a:prstGeom>
        </p:spPr>
      </p:pic>
      <p:pic>
        <p:nvPicPr>
          <p:cNvPr id="68" name="Picture 67">
            <a:extLst>
              <a:ext uri="{FF2B5EF4-FFF2-40B4-BE49-F238E27FC236}">
                <a16:creationId xmlns:a16="http://schemas.microsoft.com/office/drawing/2014/main" id="{AE661DC8-09E7-45E3-8A22-72D86612C53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1719" y="2728721"/>
            <a:ext cx="670825" cy="670825"/>
          </a:xfrm>
          <a:prstGeom prst="rect">
            <a:avLst/>
          </a:prstGeom>
        </p:spPr>
      </p:pic>
      <p:pic>
        <p:nvPicPr>
          <p:cNvPr id="70" name="Picture 69" descr="A picture containing drawing&#10;&#10;Description automatically generated">
            <a:extLst>
              <a:ext uri="{FF2B5EF4-FFF2-40B4-BE49-F238E27FC236}">
                <a16:creationId xmlns:a16="http://schemas.microsoft.com/office/drawing/2014/main" id="{D1DDC4DC-8B66-4ED9-9632-45080A2E8E6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41719" y="1772161"/>
            <a:ext cx="670825" cy="670825"/>
          </a:xfrm>
          <a:prstGeom prst="rect">
            <a:avLst/>
          </a:prstGeom>
        </p:spPr>
      </p:pic>
      <p:pic>
        <p:nvPicPr>
          <p:cNvPr id="72" name="Picture 71" descr="A picture containing drawing&#10;&#10;Description automatically generated">
            <a:extLst>
              <a:ext uri="{FF2B5EF4-FFF2-40B4-BE49-F238E27FC236}">
                <a16:creationId xmlns:a16="http://schemas.microsoft.com/office/drawing/2014/main" id="{F61A3B58-AE9D-4010-AFC2-B323C8887AA7}"/>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859165" y="1772161"/>
            <a:ext cx="670825" cy="670825"/>
          </a:xfrm>
          <a:prstGeom prst="rect">
            <a:avLst/>
          </a:prstGeom>
        </p:spPr>
      </p:pic>
      <p:pic>
        <p:nvPicPr>
          <p:cNvPr id="74" name="Picture 73" descr="A picture containing drawing&#10;&#10;Description automatically generated">
            <a:extLst>
              <a:ext uri="{FF2B5EF4-FFF2-40B4-BE49-F238E27FC236}">
                <a16:creationId xmlns:a16="http://schemas.microsoft.com/office/drawing/2014/main" id="{32251129-8644-4F11-8F43-1882C19E001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859165" y="5578666"/>
            <a:ext cx="670825" cy="670825"/>
          </a:xfrm>
          <a:prstGeom prst="rect">
            <a:avLst/>
          </a:prstGeom>
        </p:spPr>
      </p:pic>
      <p:pic>
        <p:nvPicPr>
          <p:cNvPr id="76" name="Picture 75" descr="A picture containing drawing&#10;&#10;Description automatically generated">
            <a:extLst>
              <a:ext uri="{FF2B5EF4-FFF2-40B4-BE49-F238E27FC236}">
                <a16:creationId xmlns:a16="http://schemas.microsoft.com/office/drawing/2014/main" id="{AF65C9C0-694D-419E-A0BD-08FCD411D146}"/>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926943" y="2728721"/>
            <a:ext cx="670825" cy="670825"/>
          </a:xfrm>
          <a:prstGeom prst="rect">
            <a:avLst/>
          </a:prstGeom>
        </p:spPr>
      </p:pic>
      <p:pic>
        <p:nvPicPr>
          <p:cNvPr id="78" name="Picture 77" descr="A picture containing drawing&#10;&#10;Description automatically generated">
            <a:extLst>
              <a:ext uri="{FF2B5EF4-FFF2-40B4-BE49-F238E27FC236}">
                <a16:creationId xmlns:a16="http://schemas.microsoft.com/office/drawing/2014/main" id="{20AC50EC-26EB-443A-852A-67D2B8DC65E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841719" y="3678703"/>
            <a:ext cx="670825" cy="670825"/>
          </a:xfrm>
          <a:prstGeom prst="rect">
            <a:avLst/>
          </a:prstGeom>
        </p:spPr>
      </p:pic>
      <p:pic>
        <p:nvPicPr>
          <p:cNvPr id="80" name="Picture 79" descr="Map&#10;&#10;Description automatically generated">
            <a:extLst>
              <a:ext uri="{FF2B5EF4-FFF2-40B4-BE49-F238E27FC236}">
                <a16:creationId xmlns:a16="http://schemas.microsoft.com/office/drawing/2014/main" id="{D4FD3341-F90E-473E-8E48-14BE31F7E7E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902921" y="2728721"/>
            <a:ext cx="670825" cy="670825"/>
          </a:xfrm>
          <a:prstGeom prst="rect">
            <a:avLst/>
          </a:prstGeom>
        </p:spPr>
      </p:pic>
      <p:pic>
        <p:nvPicPr>
          <p:cNvPr id="82" name="Picture 81" descr="A picture containing logo&#10;&#10;Description automatically generated">
            <a:extLst>
              <a:ext uri="{FF2B5EF4-FFF2-40B4-BE49-F238E27FC236}">
                <a16:creationId xmlns:a16="http://schemas.microsoft.com/office/drawing/2014/main" id="{E12CCF32-8CC3-481D-B9A1-373F3E35988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902921" y="4615529"/>
            <a:ext cx="670825" cy="670825"/>
          </a:xfrm>
          <a:prstGeom prst="rect">
            <a:avLst/>
          </a:prstGeom>
        </p:spPr>
      </p:pic>
      <p:pic>
        <p:nvPicPr>
          <p:cNvPr id="84" name="Picture 83" descr="A picture containing drawing&#10;&#10;Description automatically generated">
            <a:extLst>
              <a:ext uri="{FF2B5EF4-FFF2-40B4-BE49-F238E27FC236}">
                <a16:creationId xmlns:a16="http://schemas.microsoft.com/office/drawing/2014/main" id="{85A48333-9982-4A19-8A2D-BD7B2F7480AC}"/>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926943" y="4615529"/>
            <a:ext cx="670825" cy="670825"/>
          </a:xfrm>
          <a:prstGeom prst="rect">
            <a:avLst/>
          </a:prstGeom>
        </p:spPr>
      </p:pic>
      <p:pic>
        <p:nvPicPr>
          <p:cNvPr id="86" name="Picture 85" descr="A picture containing drawing&#10;&#10;Description automatically generated">
            <a:extLst>
              <a:ext uri="{FF2B5EF4-FFF2-40B4-BE49-F238E27FC236}">
                <a16:creationId xmlns:a16="http://schemas.microsoft.com/office/drawing/2014/main" id="{98BE22C1-9550-418E-8666-CBA38DBFFE1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2902921" y="1772161"/>
            <a:ext cx="670825" cy="670825"/>
          </a:xfrm>
          <a:prstGeom prst="rect">
            <a:avLst/>
          </a:prstGeom>
        </p:spPr>
      </p:pic>
      <p:pic>
        <p:nvPicPr>
          <p:cNvPr id="88" name="Picture 87" descr="A picture containing drawing&#10;&#10;Description automatically generated">
            <a:extLst>
              <a:ext uri="{FF2B5EF4-FFF2-40B4-BE49-F238E27FC236}">
                <a16:creationId xmlns:a16="http://schemas.microsoft.com/office/drawing/2014/main" id="{40B6297D-C702-413F-9AB1-365696B53764}"/>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859165" y="4615529"/>
            <a:ext cx="670825" cy="670825"/>
          </a:xfrm>
          <a:prstGeom prst="rect">
            <a:avLst/>
          </a:prstGeom>
        </p:spPr>
      </p:pic>
      <p:pic>
        <p:nvPicPr>
          <p:cNvPr id="90" name="Picture 89" descr="A picture containing drawing&#10;&#10;Description automatically generated">
            <a:extLst>
              <a:ext uri="{FF2B5EF4-FFF2-40B4-BE49-F238E27FC236}">
                <a16:creationId xmlns:a16="http://schemas.microsoft.com/office/drawing/2014/main" id="{CD58200A-5D28-48BE-8684-1FC4F924BB5E}"/>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926943" y="3678703"/>
            <a:ext cx="670825" cy="670825"/>
          </a:xfrm>
          <a:prstGeom prst="rect">
            <a:avLst/>
          </a:prstGeom>
        </p:spPr>
      </p:pic>
      <p:pic>
        <p:nvPicPr>
          <p:cNvPr id="92" name="Picture 91" descr="A picture containing drawing&#10;&#10;Description automatically generated">
            <a:extLst>
              <a:ext uri="{FF2B5EF4-FFF2-40B4-BE49-F238E27FC236}">
                <a16:creationId xmlns:a16="http://schemas.microsoft.com/office/drawing/2014/main" id="{70B92683-333B-4556-A76A-586EE245B00D}"/>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859165" y="3678703"/>
            <a:ext cx="670825" cy="670825"/>
          </a:xfrm>
          <a:prstGeom prst="rect">
            <a:avLst/>
          </a:prstGeom>
        </p:spPr>
      </p:pic>
      <p:pic>
        <p:nvPicPr>
          <p:cNvPr id="94" name="Picture 93" descr="A picture containing drawing&#10;&#10;Description automatically generated">
            <a:extLst>
              <a:ext uri="{FF2B5EF4-FFF2-40B4-BE49-F238E27FC236}">
                <a16:creationId xmlns:a16="http://schemas.microsoft.com/office/drawing/2014/main" id="{024B4BFE-A707-4AA4-86D2-62C281CDDE57}"/>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2902921" y="5578666"/>
            <a:ext cx="670825" cy="670825"/>
          </a:xfrm>
          <a:prstGeom prst="rect">
            <a:avLst/>
          </a:prstGeom>
        </p:spPr>
      </p:pic>
      <p:pic>
        <p:nvPicPr>
          <p:cNvPr id="96" name="Picture 95" descr="A picture containing logo&#10;&#10;Description automatically generated">
            <a:extLst>
              <a:ext uri="{FF2B5EF4-FFF2-40B4-BE49-F238E27FC236}">
                <a16:creationId xmlns:a16="http://schemas.microsoft.com/office/drawing/2014/main" id="{414523C7-280E-461C-B77D-FC80C785854C}"/>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926943" y="1772161"/>
            <a:ext cx="670825" cy="670825"/>
          </a:xfrm>
          <a:prstGeom prst="rect">
            <a:avLst/>
          </a:prstGeom>
        </p:spPr>
      </p:pic>
      <p:pic>
        <p:nvPicPr>
          <p:cNvPr id="98" name="Picture 97" descr="A drawing of a cartoon character&#10;&#10;Description automatically generated">
            <a:extLst>
              <a:ext uri="{FF2B5EF4-FFF2-40B4-BE49-F238E27FC236}">
                <a16:creationId xmlns:a16="http://schemas.microsoft.com/office/drawing/2014/main" id="{8D15737C-51F7-4A9D-A783-7468A00A84D2}"/>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926943" y="5578666"/>
            <a:ext cx="670825" cy="670825"/>
          </a:xfrm>
          <a:prstGeom prst="rect">
            <a:avLst/>
          </a:prstGeom>
        </p:spPr>
      </p:pic>
      <p:pic>
        <p:nvPicPr>
          <p:cNvPr id="100" name="Picture 99" descr="A picture containing drawing&#10;&#10;Description automatically generated">
            <a:extLst>
              <a:ext uri="{FF2B5EF4-FFF2-40B4-BE49-F238E27FC236}">
                <a16:creationId xmlns:a16="http://schemas.microsoft.com/office/drawing/2014/main" id="{B68E7B5F-09C6-4584-A493-38FF9CE00E66}"/>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4841719" y="5578666"/>
            <a:ext cx="670825" cy="670825"/>
          </a:xfrm>
          <a:prstGeom prst="rect">
            <a:avLst/>
          </a:prstGeom>
        </p:spPr>
      </p:pic>
      <p:pic>
        <p:nvPicPr>
          <p:cNvPr id="102" name="Picture 101" descr="A picture containing drawing&#10;&#10;Description automatically generated">
            <a:extLst>
              <a:ext uri="{FF2B5EF4-FFF2-40B4-BE49-F238E27FC236}">
                <a16:creationId xmlns:a16="http://schemas.microsoft.com/office/drawing/2014/main" id="{0ABAA3AC-2CC9-48AE-98DB-8C40C08AFB81}"/>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3859165" y="2728721"/>
            <a:ext cx="670825" cy="670825"/>
          </a:xfrm>
          <a:prstGeom prst="rect">
            <a:avLst/>
          </a:prstGeom>
        </p:spPr>
      </p:pic>
      <p:pic>
        <p:nvPicPr>
          <p:cNvPr id="105" name="Picture 104" descr="A picture containing drawing&#10;&#10;Description automatically generated">
            <a:extLst>
              <a:ext uri="{FF2B5EF4-FFF2-40B4-BE49-F238E27FC236}">
                <a16:creationId xmlns:a16="http://schemas.microsoft.com/office/drawing/2014/main" id="{97B566A0-2667-431C-B82C-63D51D9AE7A6}"/>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4841719" y="4615529"/>
            <a:ext cx="670825" cy="670825"/>
          </a:xfrm>
          <a:prstGeom prst="rect">
            <a:avLst/>
          </a:prstGeom>
        </p:spPr>
      </p:pic>
      <p:grpSp>
        <p:nvGrpSpPr>
          <p:cNvPr id="57" name="Group 56">
            <a:extLst>
              <a:ext uri="{FF2B5EF4-FFF2-40B4-BE49-F238E27FC236}">
                <a16:creationId xmlns:a16="http://schemas.microsoft.com/office/drawing/2014/main" id="{66593CFC-C8E5-4CE8-86E1-447FBE406804}"/>
              </a:ext>
            </a:extLst>
          </p:cNvPr>
          <p:cNvGrpSpPr/>
          <p:nvPr/>
        </p:nvGrpSpPr>
        <p:grpSpPr>
          <a:xfrm>
            <a:off x="889000" y="1717872"/>
            <a:ext cx="4672959" cy="4578702"/>
            <a:chOff x="889000" y="1717872"/>
            <a:chExt cx="4672959" cy="4578702"/>
          </a:xfrm>
        </p:grpSpPr>
        <p:sp>
          <p:nvSpPr>
            <p:cNvPr id="59" name="Rectangle 58">
              <a:extLst>
                <a:ext uri="{FF2B5EF4-FFF2-40B4-BE49-F238E27FC236}">
                  <a16:creationId xmlns:a16="http://schemas.microsoft.com/office/drawing/2014/main" id="{51C4A1D6-C8B0-41D4-85F8-0AAAF0B4569A}"/>
                </a:ext>
              </a:extLst>
            </p:cNvPr>
            <p:cNvSpPr/>
            <p:nvPr/>
          </p:nvSpPr>
          <p:spPr>
            <a:xfrm>
              <a:off x="889000" y="1717872"/>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61" name="Rectangle 60">
              <a:extLst>
                <a:ext uri="{FF2B5EF4-FFF2-40B4-BE49-F238E27FC236}">
                  <a16:creationId xmlns:a16="http://schemas.microsoft.com/office/drawing/2014/main" id="{81992002-900D-4667-AF2C-CE638183A228}"/>
                </a:ext>
              </a:extLst>
            </p:cNvPr>
            <p:cNvSpPr/>
            <p:nvPr/>
          </p:nvSpPr>
          <p:spPr>
            <a:xfrm>
              <a:off x="1861940" y="1717872"/>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63" name="Rectangle 62">
              <a:extLst>
                <a:ext uri="{FF2B5EF4-FFF2-40B4-BE49-F238E27FC236}">
                  <a16:creationId xmlns:a16="http://schemas.microsoft.com/office/drawing/2014/main" id="{E768E103-F608-4258-9F98-5413996671B5}"/>
                </a:ext>
              </a:extLst>
            </p:cNvPr>
            <p:cNvSpPr/>
            <p:nvPr/>
          </p:nvSpPr>
          <p:spPr>
            <a:xfrm>
              <a:off x="2834880" y="1717872"/>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65" name="Rectangle 64">
              <a:extLst>
                <a:ext uri="{FF2B5EF4-FFF2-40B4-BE49-F238E27FC236}">
                  <a16:creationId xmlns:a16="http://schemas.microsoft.com/office/drawing/2014/main" id="{426A0B32-B745-4818-A8F6-3E4CBA2436CF}"/>
                </a:ext>
              </a:extLst>
            </p:cNvPr>
            <p:cNvSpPr/>
            <p:nvPr/>
          </p:nvSpPr>
          <p:spPr>
            <a:xfrm>
              <a:off x="3807820" y="1717872"/>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67" name="Rectangle 66">
              <a:extLst>
                <a:ext uri="{FF2B5EF4-FFF2-40B4-BE49-F238E27FC236}">
                  <a16:creationId xmlns:a16="http://schemas.microsoft.com/office/drawing/2014/main" id="{968ED9CD-55B2-40BB-9BD2-8ADDC095C314}"/>
                </a:ext>
              </a:extLst>
            </p:cNvPr>
            <p:cNvSpPr/>
            <p:nvPr/>
          </p:nvSpPr>
          <p:spPr>
            <a:xfrm>
              <a:off x="4780759" y="1717872"/>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69" name="Rectangle 68">
              <a:extLst>
                <a:ext uri="{FF2B5EF4-FFF2-40B4-BE49-F238E27FC236}">
                  <a16:creationId xmlns:a16="http://schemas.microsoft.com/office/drawing/2014/main" id="{6F612230-6823-443A-8D2E-FD493F1C38A0}"/>
                </a:ext>
              </a:extLst>
            </p:cNvPr>
            <p:cNvSpPr/>
            <p:nvPr/>
          </p:nvSpPr>
          <p:spPr>
            <a:xfrm>
              <a:off x="889000" y="2673247"/>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71" name="Rectangle 70">
              <a:extLst>
                <a:ext uri="{FF2B5EF4-FFF2-40B4-BE49-F238E27FC236}">
                  <a16:creationId xmlns:a16="http://schemas.microsoft.com/office/drawing/2014/main" id="{5CD9AE94-FB2D-4AFF-AA8E-21262E253A4B}"/>
                </a:ext>
              </a:extLst>
            </p:cNvPr>
            <p:cNvSpPr/>
            <p:nvPr/>
          </p:nvSpPr>
          <p:spPr>
            <a:xfrm>
              <a:off x="1861940" y="2673247"/>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73" name="Rectangle 72">
              <a:extLst>
                <a:ext uri="{FF2B5EF4-FFF2-40B4-BE49-F238E27FC236}">
                  <a16:creationId xmlns:a16="http://schemas.microsoft.com/office/drawing/2014/main" id="{3A66A1E3-BFCF-4667-BA1B-2FACF52A82EE}"/>
                </a:ext>
              </a:extLst>
            </p:cNvPr>
            <p:cNvSpPr/>
            <p:nvPr/>
          </p:nvSpPr>
          <p:spPr>
            <a:xfrm>
              <a:off x="2834880" y="2673247"/>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75" name="Rectangle 74">
              <a:extLst>
                <a:ext uri="{FF2B5EF4-FFF2-40B4-BE49-F238E27FC236}">
                  <a16:creationId xmlns:a16="http://schemas.microsoft.com/office/drawing/2014/main" id="{08B7FD5E-1225-4ED7-A6D3-00E15A23F827}"/>
                </a:ext>
              </a:extLst>
            </p:cNvPr>
            <p:cNvSpPr/>
            <p:nvPr/>
          </p:nvSpPr>
          <p:spPr>
            <a:xfrm>
              <a:off x="3807820" y="2673247"/>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77" name="Rectangle 76">
              <a:extLst>
                <a:ext uri="{FF2B5EF4-FFF2-40B4-BE49-F238E27FC236}">
                  <a16:creationId xmlns:a16="http://schemas.microsoft.com/office/drawing/2014/main" id="{9D925B64-30B8-43E2-A70B-60832AE63670}"/>
                </a:ext>
              </a:extLst>
            </p:cNvPr>
            <p:cNvSpPr/>
            <p:nvPr/>
          </p:nvSpPr>
          <p:spPr>
            <a:xfrm>
              <a:off x="4780759" y="2673247"/>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79" name="Rectangle 78">
              <a:extLst>
                <a:ext uri="{FF2B5EF4-FFF2-40B4-BE49-F238E27FC236}">
                  <a16:creationId xmlns:a16="http://schemas.microsoft.com/office/drawing/2014/main" id="{5486E61C-DF1D-410D-882C-55A5456051AA}"/>
                </a:ext>
              </a:extLst>
            </p:cNvPr>
            <p:cNvSpPr/>
            <p:nvPr/>
          </p:nvSpPr>
          <p:spPr>
            <a:xfrm>
              <a:off x="889000" y="362033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81" name="Rectangle 80">
              <a:extLst>
                <a:ext uri="{FF2B5EF4-FFF2-40B4-BE49-F238E27FC236}">
                  <a16:creationId xmlns:a16="http://schemas.microsoft.com/office/drawing/2014/main" id="{54AA344D-DDAF-4F47-8721-A36860B815CD}"/>
                </a:ext>
              </a:extLst>
            </p:cNvPr>
            <p:cNvSpPr/>
            <p:nvPr/>
          </p:nvSpPr>
          <p:spPr>
            <a:xfrm>
              <a:off x="1861940" y="362033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83" name="Rectangle 82">
              <a:extLst>
                <a:ext uri="{FF2B5EF4-FFF2-40B4-BE49-F238E27FC236}">
                  <a16:creationId xmlns:a16="http://schemas.microsoft.com/office/drawing/2014/main" id="{F698A0D7-0EF9-444C-8919-E843254E2861}"/>
                </a:ext>
              </a:extLst>
            </p:cNvPr>
            <p:cNvSpPr/>
            <p:nvPr/>
          </p:nvSpPr>
          <p:spPr>
            <a:xfrm>
              <a:off x="2834880" y="362033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85" name="Rectangle 84">
              <a:extLst>
                <a:ext uri="{FF2B5EF4-FFF2-40B4-BE49-F238E27FC236}">
                  <a16:creationId xmlns:a16="http://schemas.microsoft.com/office/drawing/2014/main" id="{BDA3B66B-80BF-4014-9EEB-1F0A56433569}"/>
                </a:ext>
              </a:extLst>
            </p:cNvPr>
            <p:cNvSpPr/>
            <p:nvPr/>
          </p:nvSpPr>
          <p:spPr>
            <a:xfrm>
              <a:off x="3807820" y="362033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87" name="Rectangle 86">
              <a:extLst>
                <a:ext uri="{FF2B5EF4-FFF2-40B4-BE49-F238E27FC236}">
                  <a16:creationId xmlns:a16="http://schemas.microsoft.com/office/drawing/2014/main" id="{C7996B07-CC63-4ED0-BE03-30F263209EEA}"/>
                </a:ext>
              </a:extLst>
            </p:cNvPr>
            <p:cNvSpPr/>
            <p:nvPr/>
          </p:nvSpPr>
          <p:spPr>
            <a:xfrm>
              <a:off x="4780759" y="362033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89" name="Rectangle 88">
              <a:extLst>
                <a:ext uri="{FF2B5EF4-FFF2-40B4-BE49-F238E27FC236}">
                  <a16:creationId xmlns:a16="http://schemas.microsoft.com/office/drawing/2014/main" id="{402F7098-C4FF-452A-8863-C9B3467303A7}"/>
                </a:ext>
              </a:extLst>
            </p:cNvPr>
            <p:cNvSpPr/>
            <p:nvPr/>
          </p:nvSpPr>
          <p:spPr>
            <a:xfrm>
              <a:off x="889000" y="4573108"/>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91" name="Rectangle 90">
              <a:extLst>
                <a:ext uri="{FF2B5EF4-FFF2-40B4-BE49-F238E27FC236}">
                  <a16:creationId xmlns:a16="http://schemas.microsoft.com/office/drawing/2014/main" id="{D94A146C-E601-4526-BDF2-A5B5D87A4A11}"/>
                </a:ext>
              </a:extLst>
            </p:cNvPr>
            <p:cNvSpPr/>
            <p:nvPr/>
          </p:nvSpPr>
          <p:spPr>
            <a:xfrm>
              <a:off x="1861940" y="4573108"/>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93" name="Rectangle 92">
              <a:extLst>
                <a:ext uri="{FF2B5EF4-FFF2-40B4-BE49-F238E27FC236}">
                  <a16:creationId xmlns:a16="http://schemas.microsoft.com/office/drawing/2014/main" id="{0399E385-833F-4B8E-87F3-2ECDC6C77D2E}"/>
                </a:ext>
              </a:extLst>
            </p:cNvPr>
            <p:cNvSpPr/>
            <p:nvPr/>
          </p:nvSpPr>
          <p:spPr>
            <a:xfrm>
              <a:off x="2834880" y="4573108"/>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95" name="Rectangle 94">
              <a:extLst>
                <a:ext uri="{FF2B5EF4-FFF2-40B4-BE49-F238E27FC236}">
                  <a16:creationId xmlns:a16="http://schemas.microsoft.com/office/drawing/2014/main" id="{A26BF0E8-72ED-4D5C-98AB-59E0EB214577}"/>
                </a:ext>
              </a:extLst>
            </p:cNvPr>
            <p:cNvSpPr/>
            <p:nvPr/>
          </p:nvSpPr>
          <p:spPr>
            <a:xfrm>
              <a:off x="3807820" y="4573108"/>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97" name="Rectangle 96">
              <a:extLst>
                <a:ext uri="{FF2B5EF4-FFF2-40B4-BE49-F238E27FC236}">
                  <a16:creationId xmlns:a16="http://schemas.microsoft.com/office/drawing/2014/main" id="{CA5A3D68-14A5-4A3A-A00D-E98C56705768}"/>
                </a:ext>
              </a:extLst>
            </p:cNvPr>
            <p:cNvSpPr/>
            <p:nvPr/>
          </p:nvSpPr>
          <p:spPr>
            <a:xfrm>
              <a:off x="4780759" y="4573108"/>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99" name="Rectangle 98">
              <a:extLst>
                <a:ext uri="{FF2B5EF4-FFF2-40B4-BE49-F238E27FC236}">
                  <a16:creationId xmlns:a16="http://schemas.microsoft.com/office/drawing/2014/main" id="{9EEAB4CB-0B29-4CCD-9948-FBE481249583}"/>
                </a:ext>
              </a:extLst>
            </p:cNvPr>
            <p:cNvSpPr/>
            <p:nvPr/>
          </p:nvSpPr>
          <p:spPr>
            <a:xfrm>
              <a:off x="889000" y="552257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1" name="Rectangle 100">
              <a:extLst>
                <a:ext uri="{FF2B5EF4-FFF2-40B4-BE49-F238E27FC236}">
                  <a16:creationId xmlns:a16="http://schemas.microsoft.com/office/drawing/2014/main" id="{4CF759EA-8814-4850-8E1A-B11585D40510}"/>
                </a:ext>
              </a:extLst>
            </p:cNvPr>
            <p:cNvSpPr/>
            <p:nvPr/>
          </p:nvSpPr>
          <p:spPr>
            <a:xfrm>
              <a:off x="1861940" y="552257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3" name="Rectangle 102">
              <a:extLst>
                <a:ext uri="{FF2B5EF4-FFF2-40B4-BE49-F238E27FC236}">
                  <a16:creationId xmlns:a16="http://schemas.microsoft.com/office/drawing/2014/main" id="{D49E1B18-8A31-46CC-A5EE-06DEAF6F140C}"/>
                </a:ext>
              </a:extLst>
            </p:cNvPr>
            <p:cNvSpPr/>
            <p:nvPr/>
          </p:nvSpPr>
          <p:spPr>
            <a:xfrm>
              <a:off x="2834880" y="552257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4" name="Rectangle 103">
              <a:extLst>
                <a:ext uri="{FF2B5EF4-FFF2-40B4-BE49-F238E27FC236}">
                  <a16:creationId xmlns:a16="http://schemas.microsoft.com/office/drawing/2014/main" id="{2892F6E5-15EB-441F-A00C-983FF0E6EE75}"/>
                </a:ext>
              </a:extLst>
            </p:cNvPr>
            <p:cNvSpPr/>
            <p:nvPr/>
          </p:nvSpPr>
          <p:spPr>
            <a:xfrm>
              <a:off x="3807820" y="552257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7" name="Rectangle 106">
              <a:extLst>
                <a:ext uri="{FF2B5EF4-FFF2-40B4-BE49-F238E27FC236}">
                  <a16:creationId xmlns:a16="http://schemas.microsoft.com/office/drawing/2014/main" id="{0AA9C76A-AC4C-4136-AB19-E49F732C84A7}"/>
                </a:ext>
              </a:extLst>
            </p:cNvPr>
            <p:cNvSpPr/>
            <p:nvPr/>
          </p:nvSpPr>
          <p:spPr>
            <a:xfrm>
              <a:off x="4780759" y="5522574"/>
              <a:ext cx="781200" cy="7740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grpSp>
      <p:sp>
        <p:nvSpPr>
          <p:cNvPr id="5" name="Content Placeholder 10">
            <a:extLst>
              <a:ext uri="{FF2B5EF4-FFF2-40B4-BE49-F238E27FC236}">
                <a16:creationId xmlns:a16="http://schemas.microsoft.com/office/drawing/2014/main" id="{CA521A57-0967-44BF-B772-00449FA68B43}"/>
              </a:ext>
            </a:extLst>
          </p:cNvPr>
          <p:cNvSpPr txBox="1">
            <a:spLocks/>
          </p:cNvSpPr>
          <p:nvPr/>
        </p:nvSpPr>
        <p:spPr>
          <a:xfrm>
            <a:off x="345989" y="6378330"/>
            <a:ext cx="8864600" cy="304353"/>
          </a:xfrm>
          <a:prstGeom prst="rect">
            <a:avLst/>
          </a:prstGeom>
        </p:spPr>
        <p:txBody>
          <a:bodyPr vert="horz" lIns="0" tIns="0" rIns="0" bIns="0" rtlCol="0" anchor="ctr">
            <a:noAutofit/>
          </a:bodyPr>
          <a:lstStyle>
            <a:lvl1pPr indent="0" defTabSz="914400">
              <a:lnSpc>
                <a:spcPct val="100000"/>
              </a:lnSpc>
              <a:spcBef>
                <a:spcPts val="0"/>
              </a:spcBef>
              <a:buFont typeface="Arial" panose="020B0604020202020204" pitchFamily="34" charset="0"/>
              <a:buNone/>
              <a:defRPr sz="700">
                <a:solidFill>
                  <a:schemeClr val="tx1">
                    <a:lumMod val="50000"/>
                    <a:lumOff val="50000"/>
                  </a:schemeClr>
                </a:solidFill>
              </a:defRPr>
            </a:lvl1pPr>
            <a:lvl2pPr indent="0" defTabSz="914400">
              <a:lnSpc>
                <a:spcPct val="90000"/>
              </a:lnSpc>
              <a:spcBef>
                <a:spcPts val="500"/>
              </a:spcBef>
              <a:buFont typeface="Calibri" panose="020F0502020204030204" pitchFamily="34" charset="0"/>
              <a:buNone/>
              <a:defRPr sz="1100"/>
            </a:lvl2pPr>
            <a:lvl3pPr indent="0" defTabSz="914400">
              <a:lnSpc>
                <a:spcPct val="90000"/>
              </a:lnSpc>
              <a:spcBef>
                <a:spcPts val="500"/>
              </a:spcBef>
              <a:buFont typeface="Arial" panose="020B0604020202020204" pitchFamily="34" charset="0"/>
              <a:buNone/>
              <a:defRPr sz="1100"/>
            </a:lvl3pPr>
            <a:lvl4pPr marL="1543050" indent="-171450" defTabSz="914400">
              <a:lnSpc>
                <a:spcPct val="90000"/>
              </a:lnSpc>
              <a:spcBef>
                <a:spcPts val="500"/>
              </a:spcBef>
              <a:buFont typeface="Calibri" panose="020F0502020204030204" pitchFamily="34" charset="0"/>
              <a:buChar char="–"/>
              <a:defRPr sz="1100"/>
            </a:lvl4pPr>
            <a:lvl5pPr marL="2000250" indent="-171450" defTabSz="914400">
              <a:lnSpc>
                <a:spcPct val="90000"/>
              </a:lnSpc>
              <a:spcBef>
                <a:spcPts val="500"/>
              </a:spcBef>
              <a:buFont typeface="Arial" panose="020B0604020202020204" pitchFamily="34" charset="0"/>
              <a:buChar char="•"/>
              <a:defRPr sz="11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NZ" dirty="0"/>
              <a:t>Notes:</a:t>
            </a:r>
            <a:br>
              <a:rPr lang="en-NZ" dirty="0"/>
            </a:br>
            <a:r>
              <a:rPr lang="en-NZ" dirty="0"/>
              <a:t>1. 2,000 fire Pokémon were generated, and the 25 best scoring images are shown here</a:t>
            </a:r>
          </a:p>
        </p:txBody>
      </p:sp>
      <p:pic>
        <p:nvPicPr>
          <p:cNvPr id="8" name="Picture 7" descr="Many animals stand near each other&#10;&#10;Description automatically generated">
            <a:extLst>
              <a:ext uri="{FF2B5EF4-FFF2-40B4-BE49-F238E27FC236}">
                <a16:creationId xmlns:a16="http://schemas.microsoft.com/office/drawing/2014/main" id="{CC8291BD-20B8-4DE7-8B65-72E34AE57DBB}"/>
              </a:ext>
            </a:extLst>
          </p:cNvPr>
          <p:cNvPicPr>
            <a:picLocks noChangeAspect="1"/>
          </p:cNvPicPr>
          <p:nvPr/>
        </p:nvPicPr>
        <p:blipFill>
          <a:blip r:embed="rId27"/>
          <a:stretch>
            <a:fillRect/>
          </a:stretch>
        </p:blipFill>
        <p:spPr>
          <a:xfrm>
            <a:off x="6436470" y="1571646"/>
            <a:ext cx="4861243" cy="4806684"/>
          </a:xfrm>
          <a:prstGeom prst="rect">
            <a:avLst/>
          </a:prstGeom>
        </p:spPr>
      </p:pic>
      <p:sp>
        <p:nvSpPr>
          <p:cNvPr id="9" name="Rectangle 8">
            <a:extLst>
              <a:ext uri="{FF2B5EF4-FFF2-40B4-BE49-F238E27FC236}">
                <a16:creationId xmlns:a16="http://schemas.microsoft.com/office/drawing/2014/main" id="{0A40B9C9-3919-4CAC-A81C-4C64AFB6EA42}"/>
              </a:ext>
            </a:extLst>
          </p:cNvPr>
          <p:cNvSpPr/>
          <p:nvPr/>
        </p:nvSpPr>
        <p:spPr>
          <a:xfrm>
            <a:off x="6583680" y="1582854"/>
            <a:ext cx="4719320" cy="11335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 name="Rectangle 9">
            <a:extLst>
              <a:ext uri="{FF2B5EF4-FFF2-40B4-BE49-F238E27FC236}">
                <a16:creationId xmlns:a16="http://schemas.microsoft.com/office/drawing/2014/main" id="{5101282B-105E-44A1-BFB9-B9DB187ADAA9}"/>
              </a:ext>
            </a:extLst>
          </p:cNvPr>
          <p:cNvSpPr/>
          <p:nvPr/>
        </p:nvSpPr>
        <p:spPr>
          <a:xfrm>
            <a:off x="6583680" y="2528448"/>
            <a:ext cx="4719320" cy="11335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1" name="Rectangle 10">
            <a:extLst>
              <a:ext uri="{FF2B5EF4-FFF2-40B4-BE49-F238E27FC236}">
                <a16:creationId xmlns:a16="http://schemas.microsoft.com/office/drawing/2014/main" id="{3D8FE000-1B55-425A-B83B-C94C2D42ADA6}"/>
              </a:ext>
            </a:extLst>
          </p:cNvPr>
          <p:cNvSpPr/>
          <p:nvPr/>
        </p:nvSpPr>
        <p:spPr>
          <a:xfrm>
            <a:off x="6583680" y="3476919"/>
            <a:ext cx="4719320" cy="11335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2" name="Rectangle 11">
            <a:extLst>
              <a:ext uri="{FF2B5EF4-FFF2-40B4-BE49-F238E27FC236}">
                <a16:creationId xmlns:a16="http://schemas.microsoft.com/office/drawing/2014/main" id="{DBCBB390-0721-48F0-8468-552F88006E1F}"/>
              </a:ext>
            </a:extLst>
          </p:cNvPr>
          <p:cNvSpPr/>
          <p:nvPr/>
        </p:nvSpPr>
        <p:spPr>
          <a:xfrm>
            <a:off x="6583680" y="4425390"/>
            <a:ext cx="4719320" cy="11335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3" name="Rectangle 12">
            <a:extLst>
              <a:ext uri="{FF2B5EF4-FFF2-40B4-BE49-F238E27FC236}">
                <a16:creationId xmlns:a16="http://schemas.microsoft.com/office/drawing/2014/main" id="{AD444BA0-7532-4A55-B07A-34BE6A9068DD}"/>
              </a:ext>
            </a:extLst>
          </p:cNvPr>
          <p:cNvSpPr/>
          <p:nvPr/>
        </p:nvSpPr>
        <p:spPr>
          <a:xfrm>
            <a:off x="6583680" y="5373861"/>
            <a:ext cx="4719320" cy="11335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Tree>
    <p:extLst>
      <p:ext uri="{BB962C8B-B14F-4D97-AF65-F5344CB8AC3E}">
        <p14:creationId xmlns:p14="http://schemas.microsoft.com/office/powerpoint/2010/main" val="3175823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4E524E-5D87-4087-AEA9-839D72610324}"/>
              </a:ext>
            </a:extLst>
          </p:cNvPr>
          <p:cNvSpPr>
            <a:spLocks noGrp="1"/>
          </p:cNvSpPr>
          <p:nvPr>
            <p:ph type="title"/>
          </p:nvPr>
        </p:nvSpPr>
        <p:spPr/>
        <p:txBody>
          <a:bodyPr/>
          <a:lstStyle/>
          <a:p>
            <a:pPr>
              <a:spcBef>
                <a:spcPts val="600"/>
              </a:spcBef>
            </a:pPr>
            <a:r>
              <a:rPr lang="en-AU" dirty="0"/>
              <a:t>HOWEVER, OUR POKEMON ARE MORE</a:t>
            </a:r>
            <a:br>
              <a:rPr lang="en-AU" dirty="0"/>
            </a:br>
            <a:r>
              <a:rPr lang="en-AU" dirty="0"/>
              <a:t>CONVINCING THAN OTHER SOLUTIONS</a:t>
            </a:r>
          </a:p>
        </p:txBody>
      </p:sp>
      <p:sp>
        <p:nvSpPr>
          <p:cNvPr id="6" name="Rectangle 5">
            <a:extLst>
              <a:ext uri="{FF2B5EF4-FFF2-40B4-BE49-F238E27FC236}">
                <a16:creationId xmlns:a16="http://schemas.microsoft.com/office/drawing/2014/main" id="{B5E9BF88-EF23-409A-8032-58F617A1ECFA}"/>
              </a:ext>
            </a:extLst>
          </p:cNvPr>
          <p:cNvSpPr/>
          <p:nvPr/>
        </p:nvSpPr>
        <p:spPr>
          <a:xfrm>
            <a:off x="7299186" y="365126"/>
            <a:ext cx="1443857" cy="184666"/>
          </a:xfrm>
          <a:prstGeom prst="rect">
            <a:avLst/>
          </a:prstGeom>
        </p:spPr>
        <p:txBody>
          <a:bodyPr wrap="none" lIns="0" tIns="0" rIns="0" bIns="0">
            <a:spAutoFit/>
          </a:bodyPr>
          <a:lstStyle/>
          <a:p>
            <a:pPr>
              <a:spcBef>
                <a:spcPts val="600"/>
              </a:spcBef>
            </a:pPr>
            <a:r>
              <a:rPr lang="en-AU" sz="1200" b="1" dirty="0"/>
              <a:t>EXISTING SOLUTION 1:</a:t>
            </a:r>
          </a:p>
        </p:txBody>
      </p:sp>
      <p:sp>
        <p:nvSpPr>
          <p:cNvPr id="7" name="Rectangle 6">
            <a:extLst>
              <a:ext uri="{FF2B5EF4-FFF2-40B4-BE49-F238E27FC236}">
                <a16:creationId xmlns:a16="http://schemas.microsoft.com/office/drawing/2014/main" id="{8A466A00-5EC6-42F4-87EB-A76010313DE9}"/>
              </a:ext>
            </a:extLst>
          </p:cNvPr>
          <p:cNvSpPr/>
          <p:nvPr/>
        </p:nvSpPr>
        <p:spPr>
          <a:xfrm>
            <a:off x="5960323" y="3405687"/>
            <a:ext cx="1443857" cy="184666"/>
          </a:xfrm>
          <a:prstGeom prst="rect">
            <a:avLst/>
          </a:prstGeom>
        </p:spPr>
        <p:txBody>
          <a:bodyPr wrap="none" lIns="0" tIns="0" rIns="0" bIns="0">
            <a:spAutoFit/>
          </a:bodyPr>
          <a:lstStyle/>
          <a:p>
            <a:pPr>
              <a:spcBef>
                <a:spcPts val="600"/>
              </a:spcBef>
            </a:pPr>
            <a:r>
              <a:rPr lang="en-AU" sz="1200" b="1" dirty="0"/>
              <a:t>EXISTING SOLUTION 2:</a:t>
            </a:r>
          </a:p>
        </p:txBody>
      </p:sp>
      <p:sp>
        <p:nvSpPr>
          <p:cNvPr id="8" name="Rectangle 7">
            <a:extLst>
              <a:ext uri="{FF2B5EF4-FFF2-40B4-BE49-F238E27FC236}">
                <a16:creationId xmlns:a16="http://schemas.microsoft.com/office/drawing/2014/main" id="{BD8F6C60-A5CF-4FAE-AAC6-0E08CE5DA0C3}"/>
              </a:ext>
            </a:extLst>
          </p:cNvPr>
          <p:cNvSpPr/>
          <p:nvPr/>
        </p:nvSpPr>
        <p:spPr>
          <a:xfrm>
            <a:off x="8869554" y="3405687"/>
            <a:ext cx="1443857" cy="184666"/>
          </a:xfrm>
          <a:prstGeom prst="rect">
            <a:avLst/>
          </a:prstGeom>
        </p:spPr>
        <p:txBody>
          <a:bodyPr wrap="none" lIns="0" tIns="0" rIns="0" bIns="0">
            <a:spAutoFit/>
          </a:bodyPr>
          <a:lstStyle/>
          <a:p>
            <a:pPr>
              <a:spcBef>
                <a:spcPts val="600"/>
              </a:spcBef>
            </a:pPr>
            <a:r>
              <a:rPr lang="en-AU" sz="1200" b="1" dirty="0"/>
              <a:t>EXISTING SOLUTION 3:</a:t>
            </a:r>
          </a:p>
        </p:txBody>
      </p:sp>
      <p:pic>
        <p:nvPicPr>
          <p:cNvPr id="9" name="Picture 8">
            <a:extLst>
              <a:ext uri="{FF2B5EF4-FFF2-40B4-BE49-F238E27FC236}">
                <a16:creationId xmlns:a16="http://schemas.microsoft.com/office/drawing/2014/main" id="{D060E4EB-BDA9-4FBC-8A1A-CD265FF95558}"/>
              </a:ext>
            </a:extLst>
          </p:cNvPr>
          <p:cNvPicPr>
            <a:picLocks noChangeAspect="1"/>
          </p:cNvPicPr>
          <p:nvPr/>
        </p:nvPicPr>
        <p:blipFill>
          <a:blip r:embed="rId2"/>
          <a:stretch>
            <a:fillRect/>
          </a:stretch>
        </p:blipFill>
        <p:spPr>
          <a:xfrm>
            <a:off x="7299187" y="572787"/>
            <a:ext cx="2808190" cy="2803184"/>
          </a:xfrm>
          <a:prstGeom prst="rect">
            <a:avLst/>
          </a:prstGeom>
        </p:spPr>
      </p:pic>
      <p:pic>
        <p:nvPicPr>
          <p:cNvPr id="10" name="Picture 9">
            <a:extLst>
              <a:ext uri="{FF2B5EF4-FFF2-40B4-BE49-F238E27FC236}">
                <a16:creationId xmlns:a16="http://schemas.microsoft.com/office/drawing/2014/main" id="{218F9AB7-B54D-4C6F-BEC0-05D1DD957E82}"/>
              </a:ext>
            </a:extLst>
          </p:cNvPr>
          <p:cNvPicPr>
            <a:picLocks noChangeAspect="1"/>
          </p:cNvPicPr>
          <p:nvPr/>
        </p:nvPicPr>
        <p:blipFill>
          <a:blip r:embed="rId3"/>
          <a:stretch>
            <a:fillRect/>
          </a:stretch>
        </p:blipFill>
        <p:spPr>
          <a:xfrm>
            <a:off x="8869554" y="3585860"/>
            <a:ext cx="2899439" cy="2801568"/>
          </a:xfrm>
          <a:prstGeom prst="rect">
            <a:avLst/>
          </a:prstGeom>
          <a:ln>
            <a:solidFill>
              <a:schemeClr val="tx1">
                <a:lumMod val="75000"/>
                <a:lumOff val="25000"/>
              </a:schemeClr>
            </a:solidFill>
          </a:ln>
        </p:spPr>
      </p:pic>
      <p:pic>
        <p:nvPicPr>
          <p:cNvPr id="11" name="Picture 10">
            <a:extLst>
              <a:ext uri="{FF2B5EF4-FFF2-40B4-BE49-F238E27FC236}">
                <a16:creationId xmlns:a16="http://schemas.microsoft.com/office/drawing/2014/main" id="{94C45E2F-595B-4936-8D05-55C003E7BA3F}"/>
              </a:ext>
            </a:extLst>
          </p:cNvPr>
          <p:cNvPicPr>
            <a:picLocks noChangeAspect="1"/>
          </p:cNvPicPr>
          <p:nvPr/>
        </p:nvPicPr>
        <p:blipFill rotWithShape="1">
          <a:blip r:embed="rId4"/>
          <a:srcRect l="28060" r="28079"/>
          <a:stretch/>
        </p:blipFill>
        <p:spPr>
          <a:xfrm>
            <a:off x="5960323" y="3590353"/>
            <a:ext cx="2810265" cy="2796411"/>
          </a:xfrm>
          <a:prstGeom prst="rect">
            <a:avLst/>
          </a:prstGeom>
          <a:ln w="6350">
            <a:solidFill>
              <a:schemeClr val="tx1"/>
            </a:solidFill>
          </a:ln>
        </p:spPr>
      </p:pic>
      <p:grpSp>
        <p:nvGrpSpPr>
          <p:cNvPr id="85" name="Group 84">
            <a:extLst>
              <a:ext uri="{FF2B5EF4-FFF2-40B4-BE49-F238E27FC236}">
                <a16:creationId xmlns:a16="http://schemas.microsoft.com/office/drawing/2014/main" id="{3B518DB1-0B6E-4380-B356-02F9F85DC3A1}"/>
              </a:ext>
            </a:extLst>
          </p:cNvPr>
          <p:cNvGrpSpPr/>
          <p:nvPr/>
        </p:nvGrpSpPr>
        <p:grpSpPr>
          <a:xfrm>
            <a:off x="420496" y="3564465"/>
            <a:ext cx="2750532" cy="2828012"/>
            <a:chOff x="1212342" y="1940585"/>
            <a:chExt cx="2750532" cy="2828012"/>
          </a:xfrm>
        </p:grpSpPr>
        <p:pic>
          <p:nvPicPr>
            <p:cNvPr id="45" name="Picture 44" descr="A number of animals in a room&#10;&#10;Description automatically generated">
              <a:extLst>
                <a:ext uri="{FF2B5EF4-FFF2-40B4-BE49-F238E27FC236}">
                  <a16:creationId xmlns:a16="http://schemas.microsoft.com/office/drawing/2014/main" id="{D31745C3-16B4-482D-9027-B5CF1B7670FD}"/>
                </a:ext>
              </a:extLst>
            </p:cNvPr>
            <p:cNvPicPr>
              <a:picLocks noChangeAspect="1"/>
            </p:cNvPicPr>
            <p:nvPr/>
          </p:nvPicPr>
          <p:blipFill rotWithShape="1">
            <a:blip r:embed="rId5"/>
            <a:srcRect l="1635" t="3115" r="82456" b="80507"/>
            <a:stretch/>
          </p:blipFill>
          <p:spPr>
            <a:xfrm>
              <a:off x="1214853" y="1942490"/>
              <a:ext cx="915145" cy="935686"/>
            </a:xfrm>
            <a:prstGeom prst="rect">
              <a:avLst/>
            </a:prstGeom>
          </p:spPr>
        </p:pic>
        <p:pic>
          <p:nvPicPr>
            <p:cNvPr id="46" name="Picture 45" descr="A number of animals in a room&#10;&#10;Description automatically generated">
              <a:extLst>
                <a:ext uri="{FF2B5EF4-FFF2-40B4-BE49-F238E27FC236}">
                  <a16:creationId xmlns:a16="http://schemas.microsoft.com/office/drawing/2014/main" id="{37F53E23-58DC-4EA6-96C2-1F0B3D1C6AE4}"/>
                </a:ext>
              </a:extLst>
            </p:cNvPr>
            <p:cNvPicPr>
              <a:picLocks noChangeAspect="1"/>
            </p:cNvPicPr>
            <p:nvPr/>
          </p:nvPicPr>
          <p:blipFill rotWithShape="1">
            <a:blip r:embed="rId5"/>
            <a:srcRect l="62442" t="23162" r="21628" b="60489"/>
            <a:stretch/>
          </p:blipFill>
          <p:spPr>
            <a:xfrm>
              <a:off x="3038682" y="2872774"/>
              <a:ext cx="918988" cy="936739"/>
            </a:xfrm>
            <a:prstGeom prst="rect">
              <a:avLst/>
            </a:prstGeom>
          </p:spPr>
        </p:pic>
        <p:pic>
          <p:nvPicPr>
            <p:cNvPr id="48" name="Picture 47" descr="Many animals stand near each other&#10;&#10;Description automatically generated">
              <a:extLst>
                <a:ext uri="{FF2B5EF4-FFF2-40B4-BE49-F238E27FC236}">
                  <a16:creationId xmlns:a16="http://schemas.microsoft.com/office/drawing/2014/main" id="{61614172-9516-4C4B-A847-E2A215F9999E}"/>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radius="1"/>
                      </a14:imgEffect>
                    </a14:imgLayer>
                  </a14:imgProps>
                </a:ext>
              </a:extLst>
            </a:blip>
            <a:srcRect l="61673" t="3075" r="22737" b="81033"/>
            <a:stretch/>
          </p:blipFill>
          <p:spPr>
            <a:xfrm>
              <a:off x="3051572" y="1950971"/>
              <a:ext cx="906814" cy="940766"/>
            </a:xfrm>
            <a:prstGeom prst="rect">
              <a:avLst/>
            </a:prstGeom>
          </p:spPr>
        </p:pic>
        <p:pic>
          <p:nvPicPr>
            <p:cNvPr id="50" name="Picture 49" descr="Many animals stand near each other&#10;&#10;Description automatically generated">
              <a:extLst>
                <a:ext uri="{FF2B5EF4-FFF2-40B4-BE49-F238E27FC236}">
                  <a16:creationId xmlns:a16="http://schemas.microsoft.com/office/drawing/2014/main" id="{7FC06050-1235-4414-8697-DA687563C4C6}"/>
                </a:ext>
              </a:extLst>
            </p:cNvPr>
            <p:cNvPicPr>
              <a:picLocks noChangeAspect="1"/>
            </p:cNvPicPr>
            <p:nvPr/>
          </p:nvPicPr>
          <p:blipFill rotWithShape="1">
            <a:blip r:embed="rId8"/>
            <a:srcRect l="82700" t="2889" r="1887" b="81281"/>
            <a:stretch/>
          </p:blipFill>
          <p:spPr>
            <a:xfrm>
              <a:off x="2135713" y="1948205"/>
              <a:ext cx="911615" cy="929971"/>
            </a:xfrm>
            <a:prstGeom prst="rect">
              <a:avLst/>
            </a:prstGeom>
          </p:spPr>
        </p:pic>
        <p:pic>
          <p:nvPicPr>
            <p:cNvPr id="52" name="Picture 51" descr="A picture containing many&#10;&#10;Description automatically generated">
              <a:extLst>
                <a:ext uri="{FF2B5EF4-FFF2-40B4-BE49-F238E27FC236}">
                  <a16:creationId xmlns:a16="http://schemas.microsoft.com/office/drawing/2014/main" id="{61FAF629-4159-41DB-97F5-20D5278FC9D1}"/>
                </a:ext>
              </a:extLst>
            </p:cNvPr>
            <p:cNvPicPr>
              <a:picLocks noChangeAspect="1"/>
            </p:cNvPicPr>
            <p:nvPr/>
          </p:nvPicPr>
          <p:blipFill rotWithShape="1">
            <a:blip r:embed="rId9"/>
            <a:srcRect l="41280" t="22895" r="42427" b="60559"/>
            <a:stretch/>
          </p:blipFill>
          <p:spPr>
            <a:xfrm>
              <a:off x="2134998" y="3832912"/>
              <a:ext cx="906815" cy="935685"/>
            </a:xfrm>
            <a:prstGeom prst="rect">
              <a:avLst/>
            </a:prstGeom>
          </p:spPr>
        </p:pic>
        <p:pic>
          <p:nvPicPr>
            <p:cNvPr id="54" name="Picture 53" descr="A picture containing many, green, colorful, photo&#10;&#10;Description automatically generated">
              <a:extLst>
                <a:ext uri="{FF2B5EF4-FFF2-40B4-BE49-F238E27FC236}">
                  <a16:creationId xmlns:a16="http://schemas.microsoft.com/office/drawing/2014/main" id="{5A9B9CBC-EEA2-4EB7-B65B-87167F0EDA0D}"/>
                </a:ext>
              </a:extLst>
            </p:cNvPr>
            <p:cNvPicPr>
              <a:picLocks noChangeAspect="1"/>
            </p:cNvPicPr>
            <p:nvPr/>
          </p:nvPicPr>
          <p:blipFill rotWithShape="1">
            <a:blip r:embed="rId10"/>
            <a:srcRect l="62713" t="22400" r="21004" b="61124"/>
            <a:stretch/>
          </p:blipFill>
          <p:spPr>
            <a:xfrm>
              <a:off x="1212342" y="2885584"/>
              <a:ext cx="915036" cy="925737"/>
            </a:xfrm>
            <a:prstGeom prst="rect">
              <a:avLst/>
            </a:prstGeom>
          </p:spPr>
        </p:pic>
        <p:pic>
          <p:nvPicPr>
            <p:cNvPr id="56" name="Picture 55" descr="Many animals stand near each other&#10;&#10;Description automatically generated">
              <a:extLst>
                <a:ext uri="{FF2B5EF4-FFF2-40B4-BE49-F238E27FC236}">
                  <a16:creationId xmlns:a16="http://schemas.microsoft.com/office/drawing/2014/main" id="{5D97715A-9045-4D4E-A61F-CBC547494395}"/>
                </a:ext>
              </a:extLst>
            </p:cNvPr>
            <p:cNvPicPr>
              <a:picLocks noChangeAspect="1"/>
            </p:cNvPicPr>
            <p:nvPr/>
          </p:nvPicPr>
          <p:blipFill rotWithShape="1">
            <a:blip r:embed="rId11"/>
            <a:srcRect l="1733" t="42468" r="81934" b="41259"/>
            <a:stretch/>
          </p:blipFill>
          <p:spPr>
            <a:xfrm>
              <a:off x="1222484" y="3825231"/>
              <a:ext cx="915146" cy="927212"/>
            </a:xfrm>
            <a:prstGeom prst="rect">
              <a:avLst/>
            </a:prstGeom>
          </p:spPr>
        </p:pic>
        <p:pic>
          <p:nvPicPr>
            <p:cNvPr id="58" name="Picture 57" descr="A picture containing graphical user interface&#10;&#10;Description automatically generated">
              <a:extLst>
                <a:ext uri="{FF2B5EF4-FFF2-40B4-BE49-F238E27FC236}">
                  <a16:creationId xmlns:a16="http://schemas.microsoft.com/office/drawing/2014/main" id="{20C443EC-ADDC-432C-ADC3-FCB41492E090}"/>
                </a:ext>
              </a:extLst>
            </p:cNvPr>
            <p:cNvPicPr>
              <a:picLocks noChangeAspect="1"/>
            </p:cNvPicPr>
            <p:nvPr/>
          </p:nvPicPr>
          <p:blipFill rotWithShape="1">
            <a:blip r:embed="rId12"/>
            <a:srcRect l="82385" t="23361" r="1141" b="60278"/>
            <a:stretch/>
          </p:blipFill>
          <p:spPr>
            <a:xfrm>
              <a:off x="2140546" y="2879605"/>
              <a:ext cx="909800" cy="927212"/>
            </a:xfrm>
            <a:prstGeom prst="rect">
              <a:avLst/>
            </a:prstGeom>
          </p:spPr>
        </p:pic>
        <p:pic>
          <p:nvPicPr>
            <p:cNvPr id="60" name="Picture 59">
              <a:extLst>
                <a:ext uri="{FF2B5EF4-FFF2-40B4-BE49-F238E27FC236}">
                  <a16:creationId xmlns:a16="http://schemas.microsoft.com/office/drawing/2014/main" id="{2754D97A-30A7-43DB-8CFB-11BA3C3A8FC2}"/>
                </a:ext>
              </a:extLst>
            </p:cNvPr>
            <p:cNvPicPr>
              <a:picLocks noChangeAspect="1"/>
            </p:cNvPicPr>
            <p:nvPr/>
          </p:nvPicPr>
          <p:blipFill rotWithShape="1">
            <a:blip r:embed="rId13"/>
            <a:srcRect l="5728" t="7692" r="7282" b="5384"/>
            <a:stretch/>
          </p:blipFill>
          <p:spPr>
            <a:xfrm>
              <a:off x="3051772" y="3830694"/>
              <a:ext cx="903579" cy="922206"/>
            </a:xfrm>
            <a:prstGeom prst="rect">
              <a:avLst/>
            </a:prstGeom>
            <a:ln>
              <a:solidFill>
                <a:schemeClr val="tx1"/>
              </a:solidFill>
            </a:ln>
          </p:spPr>
        </p:pic>
        <p:grpSp>
          <p:nvGrpSpPr>
            <p:cNvPr id="39" name="Group 38">
              <a:extLst>
                <a:ext uri="{FF2B5EF4-FFF2-40B4-BE49-F238E27FC236}">
                  <a16:creationId xmlns:a16="http://schemas.microsoft.com/office/drawing/2014/main" id="{81E387D3-D6E4-4A0A-9672-12B9163C18D9}"/>
                </a:ext>
              </a:extLst>
            </p:cNvPr>
            <p:cNvGrpSpPr/>
            <p:nvPr/>
          </p:nvGrpSpPr>
          <p:grpSpPr>
            <a:xfrm>
              <a:off x="1217436" y="1940585"/>
              <a:ext cx="2745438" cy="2822299"/>
              <a:chOff x="889000" y="1717872"/>
              <a:chExt cx="2343600" cy="2322000"/>
            </a:xfrm>
          </p:grpSpPr>
          <p:sp>
            <p:nvSpPr>
              <p:cNvPr id="14" name="Rectangle 13">
                <a:extLst>
                  <a:ext uri="{FF2B5EF4-FFF2-40B4-BE49-F238E27FC236}">
                    <a16:creationId xmlns:a16="http://schemas.microsoft.com/office/drawing/2014/main" id="{561636B1-9A17-42C8-9DCA-FE7A678E09C4}"/>
                  </a:ext>
                </a:extLst>
              </p:cNvPr>
              <p:cNvSpPr/>
              <p:nvPr/>
            </p:nvSpPr>
            <p:spPr>
              <a:xfrm>
                <a:off x="889000" y="1717872"/>
                <a:ext cx="781200" cy="77400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5" name="Rectangle 14">
                <a:extLst>
                  <a:ext uri="{FF2B5EF4-FFF2-40B4-BE49-F238E27FC236}">
                    <a16:creationId xmlns:a16="http://schemas.microsoft.com/office/drawing/2014/main" id="{FF0B3B67-3C19-46C8-973C-8D66BD1FB08E}"/>
                  </a:ext>
                </a:extLst>
              </p:cNvPr>
              <p:cNvSpPr/>
              <p:nvPr/>
            </p:nvSpPr>
            <p:spPr>
              <a:xfrm>
                <a:off x="1670200" y="1717872"/>
                <a:ext cx="781200" cy="77400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6" name="Rectangle 15">
                <a:extLst>
                  <a:ext uri="{FF2B5EF4-FFF2-40B4-BE49-F238E27FC236}">
                    <a16:creationId xmlns:a16="http://schemas.microsoft.com/office/drawing/2014/main" id="{2AA5592D-BDB0-4BD6-A429-EA59C1958BF0}"/>
                  </a:ext>
                </a:extLst>
              </p:cNvPr>
              <p:cNvSpPr/>
              <p:nvPr/>
            </p:nvSpPr>
            <p:spPr>
              <a:xfrm>
                <a:off x="2451400" y="1717872"/>
                <a:ext cx="781200" cy="77400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9" name="Rectangle 18">
                <a:extLst>
                  <a:ext uri="{FF2B5EF4-FFF2-40B4-BE49-F238E27FC236}">
                    <a16:creationId xmlns:a16="http://schemas.microsoft.com/office/drawing/2014/main" id="{D9330644-0F14-4F92-819E-4BBE16A68264}"/>
                  </a:ext>
                </a:extLst>
              </p:cNvPr>
              <p:cNvSpPr/>
              <p:nvPr/>
            </p:nvSpPr>
            <p:spPr>
              <a:xfrm>
                <a:off x="889000" y="2491872"/>
                <a:ext cx="781200" cy="77400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20" name="Rectangle 19">
                <a:extLst>
                  <a:ext uri="{FF2B5EF4-FFF2-40B4-BE49-F238E27FC236}">
                    <a16:creationId xmlns:a16="http://schemas.microsoft.com/office/drawing/2014/main" id="{41D30FE3-4B2C-4E88-AA15-0B8A47A0CD86}"/>
                  </a:ext>
                </a:extLst>
              </p:cNvPr>
              <p:cNvSpPr/>
              <p:nvPr/>
            </p:nvSpPr>
            <p:spPr>
              <a:xfrm>
                <a:off x="1670200" y="2491872"/>
                <a:ext cx="781200" cy="77400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21" name="Rectangle 20">
                <a:extLst>
                  <a:ext uri="{FF2B5EF4-FFF2-40B4-BE49-F238E27FC236}">
                    <a16:creationId xmlns:a16="http://schemas.microsoft.com/office/drawing/2014/main" id="{5CF31289-9753-4CC2-85F2-D8E6472DFD82}"/>
                  </a:ext>
                </a:extLst>
              </p:cNvPr>
              <p:cNvSpPr/>
              <p:nvPr/>
            </p:nvSpPr>
            <p:spPr>
              <a:xfrm>
                <a:off x="2451400" y="2491872"/>
                <a:ext cx="781200" cy="77400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24" name="Rectangle 23">
                <a:extLst>
                  <a:ext uri="{FF2B5EF4-FFF2-40B4-BE49-F238E27FC236}">
                    <a16:creationId xmlns:a16="http://schemas.microsoft.com/office/drawing/2014/main" id="{11F0B3AC-ABF9-4F04-ACFC-2C2CDCA0B530}"/>
                  </a:ext>
                </a:extLst>
              </p:cNvPr>
              <p:cNvSpPr/>
              <p:nvPr/>
            </p:nvSpPr>
            <p:spPr>
              <a:xfrm>
                <a:off x="889000" y="3265872"/>
                <a:ext cx="781200" cy="77400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25" name="Rectangle 24">
                <a:extLst>
                  <a:ext uri="{FF2B5EF4-FFF2-40B4-BE49-F238E27FC236}">
                    <a16:creationId xmlns:a16="http://schemas.microsoft.com/office/drawing/2014/main" id="{6104D6A2-AFC0-46A9-9903-3044E44A94A3}"/>
                  </a:ext>
                </a:extLst>
              </p:cNvPr>
              <p:cNvSpPr/>
              <p:nvPr/>
            </p:nvSpPr>
            <p:spPr>
              <a:xfrm>
                <a:off x="1670200" y="3265872"/>
                <a:ext cx="781200" cy="77400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26" name="Rectangle 25">
                <a:extLst>
                  <a:ext uri="{FF2B5EF4-FFF2-40B4-BE49-F238E27FC236}">
                    <a16:creationId xmlns:a16="http://schemas.microsoft.com/office/drawing/2014/main" id="{90AD8CED-44C3-4C19-8F3C-0412AC4FA5B1}"/>
                  </a:ext>
                </a:extLst>
              </p:cNvPr>
              <p:cNvSpPr/>
              <p:nvPr/>
            </p:nvSpPr>
            <p:spPr>
              <a:xfrm>
                <a:off x="2451400" y="3265872"/>
                <a:ext cx="781200" cy="774000"/>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grpSp>
      </p:grpSp>
      <p:pic>
        <p:nvPicPr>
          <p:cNvPr id="84" name="Picture 83">
            <a:extLst>
              <a:ext uri="{FF2B5EF4-FFF2-40B4-BE49-F238E27FC236}">
                <a16:creationId xmlns:a16="http://schemas.microsoft.com/office/drawing/2014/main" id="{4426E881-F2CE-48F7-BCC1-6D5806002A23}"/>
              </a:ext>
            </a:extLst>
          </p:cNvPr>
          <p:cNvPicPr>
            <a:picLocks noChangeAspect="1"/>
          </p:cNvPicPr>
          <p:nvPr/>
        </p:nvPicPr>
        <p:blipFill>
          <a:blip r:embed="rId14"/>
          <a:stretch>
            <a:fillRect/>
          </a:stretch>
        </p:blipFill>
        <p:spPr>
          <a:xfrm>
            <a:off x="412615" y="1678758"/>
            <a:ext cx="1466523" cy="1508609"/>
          </a:xfrm>
          <a:prstGeom prst="rect">
            <a:avLst/>
          </a:prstGeom>
        </p:spPr>
      </p:pic>
      <p:sp>
        <p:nvSpPr>
          <p:cNvPr id="87" name="Rectangle 86">
            <a:extLst>
              <a:ext uri="{FF2B5EF4-FFF2-40B4-BE49-F238E27FC236}">
                <a16:creationId xmlns:a16="http://schemas.microsoft.com/office/drawing/2014/main" id="{4AE16F5F-3989-4156-9FE7-2AFE0BF087B1}"/>
              </a:ext>
            </a:extLst>
          </p:cNvPr>
          <p:cNvSpPr/>
          <p:nvPr/>
        </p:nvSpPr>
        <p:spPr>
          <a:xfrm>
            <a:off x="420496" y="1514095"/>
            <a:ext cx="1064394" cy="161583"/>
          </a:xfrm>
          <a:prstGeom prst="rect">
            <a:avLst/>
          </a:prstGeom>
        </p:spPr>
        <p:txBody>
          <a:bodyPr wrap="none" lIns="0" tIns="0" rIns="0" bIns="0">
            <a:spAutoFit/>
          </a:bodyPr>
          <a:lstStyle/>
          <a:p>
            <a:pPr>
              <a:spcBef>
                <a:spcPts val="600"/>
              </a:spcBef>
            </a:pPr>
            <a:r>
              <a:rPr lang="en-AU" sz="1050" dirty="0"/>
              <a:t>FROM A DISTANCE:</a:t>
            </a:r>
          </a:p>
        </p:txBody>
      </p:sp>
      <p:sp>
        <p:nvSpPr>
          <p:cNvPr id="88" name="Rectangle 87">
            <a:extLst>
              <a:ext uri="{FF2B5EF4-FFF2-40B4-BE49-F238E27FC236}">
                <a16:creationId xmlns:a16="http://schemas.microsoft.com/office/drawing/2014/main" id="{CD8F156E-1849-4581-9875-A4B096D84AC8}"/>
              </a:ext>
            </a:extLst>
          </p:cNvPr>
          <p:cNvSpPr/>
          <p:nvPr/>
        </p:nvSpPr>
        <p:spPr>
          <a:xfrm>
            <a:off x="420496" y="3387582"/>
            <a:ext cx="567463" cy="161583"/>
          </a:xfrm>
          <a:prstGeom prst="rect">
            <a:avLst/>
          </a:prstGeom>
        </p:spPr>
        <p:txBody>
          <a:bodyPr wrap="none" lIns="0" tIns="0" rIns="0" bIns="0">
            <a:spAutoFit/>
          </a:bodyPr>
          <a:lstStyle/>
          <a:p>
            <a:pPr>
              <a:spcBef>
                <a:spcPts val="600"/>
              </a:spcBef>
            </a:pPr>
            <a:r>
              <a:rPr lang="en-AU" sz="1050" dirty="0"/>
              <a:t>UP CLOSE:</a:t>
            </a:r>
          </a:p>
        </p:txBody>
      </p:sp>
      <p:sp>
        <p:nvSpPr>
          <p:cNvPr id="89" name="Rectangle 88">
            <a:extLst>
              <a:ext uri="{FF2B5EF4-FFF2-40B4-BE49-F238E27FC236}">
                <a16:creationId xmlns:a16="http://schemas.microsoft.com/office/drawing/2014/main" id="{2311CB6F-18B3-491F-94CF-4BE8D6E4F63E}"/>
              </a:ext>
            </a:extLst>
          </p:cNvPr>
          <p:cNvSpPr/>
          <p:nvPr/>
        </p:nvSpPr>
        <p:spPr>
          <a:xfrm>
            <a:off x="366309" y="1182481"/>
            <a:ext cx="4957532" cy="184666"/>
          </a:xfrm>
          <a:prstGeom prst="rect">
            <a:avLst/>
          </a:prstGeom>
          <a:solidFill>
            <a:schemeClr val="tx2"/>
          </a:solidFill>
        </p:spPr>
        <p:txBody>
          <a:bodyPr wrap="square" lIns="0" tIns="0" rIns="0" bIns="0">
            <a:spAutoFit/>
          </a:bodyPr>
          <a:lstStyle/>
          <a:p>
            <a:pPr>
              <a:spcBef>
                <a:spcPts val="600"/>
              </a:spcBef>
            </a:pPr>
            <a:r>
              <a:rPr lang="en-AU" sz="1200" b="1" dirty="0">
                <a:solidFill>
                  <a:schemeClr val="bg1"/>
                </a:solidFill>
              </a:rPr>
              <a:t> GENERATED FROM FINAL MODEL:</a:t>
            </a:r>
          </a:p>
        </p:txBody>
      </p:sp>
    </p:spTree>
    <p:extLst>
      <p:ext uri="{BB962C8B-B14F-4D97-AF65-F5344CB8AC3E}">
        <p14:creationId xmlns:p14="http://schemas.microsoft.com/office/powerpoint/2010/main" val="120110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87" grpId="0"/>
      <p:bldP spid="8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A995076B-02C6-473D-90D9-45452BD923F0}"/>
              </a:ext>
            </a:extLst>
          </p:cNvPr>
          <p:cNvSpPr/>
          <p:nvPr/>
        </p:nvSpPr>
        <p:spPr>
          <a:xfrm>
            <a:off x="2275840" y="5344568"/>
            <a:ext cx="9916160" cy="99192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105" name="Rectangle 104">
            <a:extLst>
              <a:ext uri="{FF2B5EF4-FFF2-40B4-BE49-F238E27FC236}">
                <a16:creationId xmlns:a16="http://schemas.microsoft.com/office/drawing/2014/main" id="{39112C0A-6732-48F7-ADB6-8B4F060E86A9}"/>
              </a:ext>
            </a:extLst>
          </p:cNvPr>
          <p:cNvSpPr/>
          <p:nvPr/>
        </p:nvSpPr>
        <p:spPr>
          <a:xfrm>
            <a:off x="2275840" y="3331067"/>
            <a:ext cx="9916160" cy="99192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2" name="Rectangle 1">
            <a:extLst>
              <a:ext uri="{FF2B5EF4-FFF2-40B4-BE49-F238E27FC236}">
                <a16:creationId xmlns:a16="http://schemas.microsoft.com/office/drawing/2014/main" id="{8263434B-8A5D-4304-AC24-71C339F64863}"/>
              </a:ext>
            </a:extLst>
          </p:cNvPr>
          <p:cNvSpPr/>
          <p:nvPr/>
        </p:nvSpPr>
        <p:spPr>
          <a:xfrm>
            <a:off x="2275840" y="1242946"/>
            <a:ext cx="9916160" cy="110166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14" name="Freeform 14">
            <a:extLst>
              <a:ext uri="{FF2B5EF4-FFF2-40B4-BE49-F238E27FC236}">
                <a16:creationId xmlns:a16="http://schemas.microsoft.com/office/drawing/2014/main" id="{EF489B78-273B-4FD4-AF7F-FAFF0B842F04}"/>
              </a:ext>
            </a:extLst>
          </p:cNvPr>
          <p:cNvSpPr/>
          <p:nvPr/>
        </p:nvSpPr>
        <p:spPr>
          <a:xfrm>
            <a:off x="1501497" y="1456557"/>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algn="r" defTabSz="2489200">
              <a:lnSpc>
                <a:spcPct val="90000"/>
              </a:lnSpc>
              <a:defRPr/>
            </a:pPr>
            <a:r>
              <a:rPr lang="en-AU" sz="1600" dirty="0">
                <a:solidFill>
                  <a:schemeClr val="tx1"/>
                </a:solidFill>
                <a:latin typeface="+mj-lt"/>
              </a:rPr>
              <a:t>BUG</a:t>
            </a:r>
          </a:p>
          <a:p>
            <a:pPr lvl="0" algn="r" defTabSz="2489200">
              <a:lnSpc>
                <a:spcPct val="90000"/>
              </a:lnSpc>
              <a:defRPr/>
            </a:pPr>
            <a:r>
              <a:rPr lang="en-AU" sz="1600" dirty="0">
                <a:solidFill>
                  <a:schemeClr val="tx1"/>
                </a:solidFill>
                <a:latin typeface="+mj-lt"/>
              </a:rPr>
              <a:t>FLYING</a:t>
            </a:r>
          </a:p>
        </p:txBody>
      </p:sp>
      <p:grpSp>
        <p:nvGrpSpPr>
          <p:cNvPr id="9" name="Group 8">
            <a:extLst>
              <a:ext uri="{FF2B5EF4-FFF2-40B4-BE49-F238E27FC236}">
                <a16:creationId xmlns:a16="http://schemas.microsoft.com/office/drawing/2014/main" id="{8101C961-8BF8-48C9-A274-31B57270421D}"/>
              </a:ext>
            </a:extLst>
          </p:cNvPr>
          <p:cNvGrpSpPr/>
          <p:nvPr/>
        </p:nvGrpSpPr>
        <p:grpSpPr>
          <a:xfrm>
            <a:off x="4343896" y="903420"/>
            <a:ext cx="4322583" cy="5954579"/>
            <a:chOff x="3688080" y="0"/>
            <a:chExt cx="4978400" cy="6858000"/>
          </a:xfrm>
        </p:grpSpPr>
        <p:cxnSp>
          <p:nvCxnSpPr>
            <p:cNvPr id="4" name="Straight Connector 3">
              <a:extLst>
                <a:ext uri="{FF2B5EF4-FFF2-40B4-BE49-F238E27FC236}">
                  <a16:creationId xmlns:a16="http://schemas.microsoft.com/office/drawing/2014/main" id="{3121AB7B-47EE-4EC8-BBF6-1FBC1C566FBE}"/>
                </a:ext>
              </a:extLst>
            </p:cNvPr>
            <p:cNvCxnSpPr>
              <a:cxnSpLocks/>
            </p:cNvCxnSpPr>
            <p:nvPr/>
          </p:nvCxnSpPr>
          <p:spPr>
            <a:xfrm>
              <a:off x="3688080" y="0"/>
              <a:ext cx="4434840" cy="623824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33FA88-9032-4365-BC67-1A05ECEE5CE9}"/>
                </a:ext>
              </a:extLst>
            </p:cNvPr>
            <p:cNvCxnSpPr>
              <a:cxnSpLocks/>
            </p:cNvCxnSpPr>
            <p:nvPr/>
          </p:nvCxnSpPr>
          <p:spPr>
            <a:xfrm>
              <a:off x="4231640" y="619760"/>
              <a:ext cx="4434840" cy="623824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9" name="Title 1">
            <a:extLst>
              <a:ext uri="{FF2B5EF4-FFF2-40B4-BE49-F238E27FC236}">
                <a16:creationId xmlns:a16="http://schemas.microsoft.com/office/drawing/2014/main" id="{F2A3C776-8C3D-4F45-AEB7-C1A52A817590}"/>
              </a:ext>
            </a:extLst>
          </p:cNvPr>
          <p:cNvSpPr>
            <a:spLocks noGrp="1"/>
          </p:cNvSpPr>
          <p:nvPr>
            <p:ph type="title"/>
          </p:nvPr>
        </p:nvSpPr>
        <p:spPr>
          <a:xfrm>
            <a:off x="345989" y="365126"/>
            <a:ext cx="11500022" cy="812886"/>
          </a:xfrm>
        </p:spPr>
        <p:txBody>
          <a:bodyPr/>
          <a:lstStyle/>
          <a:p>
            <a:r>
              <a:rPr lang="en-NZ" dirty="0"/>
              <a:t>HUMAN-SELECTED COMPARISONS SHOW SOME PROMISING RESULTS</a:t>
            </a:r>
          </a:p>
        </p:txBody>
      </p:sp>
      <p:pic>
        <p:nvPicPr>
          <p:cNvPr id="6" name="Picture 5">
            <a:extLst>
              <a:ext uri="{FF2B5EF4-FFF2-40B4-BE49-F238E27FC236}">
                <a16:creationId xmlns:a16="http://schemas.microsoft.com/office/drawing/2014/main" id="{0A9F7A21-0BD1-42C5-BD72-CFB159FF59FD}"/>
              </a:ext>
            </a:extLst>
          </p:cNvPr>
          <p:cNvPicPr>
            <a:picLocks noChangeAspect="1"/>
          </p:cNvPicPr>
          <p:nvPr/>
        </p:nvPicPr>
        <p:blipFill rotWithShape="1">
          <a:blip r:embed="rId2"/>
          <a:srcRect l="4160" t="3464" r="3729" b="2651"/>
          <a:stretch/>
        </p:blipFill>
        <p:spPr>
          <a:xfrm>
            <a:off x="5446395" y="1492544"/>
            <a:ext cx="737235" cy="741846"/>
          </a:xfrm>
          <a:prstGeom prst="rect">
            <a:avLst/>
          </a:prstGeom>
        </p:spPr>
      </p:pic>
      <p:pic>
        <p:nvPicPr>
          <p:cNvPr id="10" name="Picture 9" descr="Diagram&#10;&#10;Description automatically generated">
            <a:extLst>
              <a:ext uri="{FF2B5EF4-FFF2-40B4-BE49-F238E27FC236}">
                <a16:creationId xmlns:a16="http://schemas.microsoft.com/office/drawing/2014/main" id="{F7F0E3F4-AA8C-4461-85D3-95637F919F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770648" y="1502121"/>
            <a:ext cx="702864" cy="702864"/>
          </a:xfrm>
          <a:prstGeom prst="rect">
            <a:avLst/>
          </a:prstGeom>
          <a:ln w="12700">
            <a:solidFill>
              <a:schemeClr val="tx1"/>
            </a:solidFill>
          </a:ln>
        </p:spPr>
      </p:pic>
      <p:sp>
        <p:nvSpPr>
          <p:cNvPr id="30" name="Freeform 14">
            <a:extLst>
              <a:ext uri="{FF2B5EF4-FFF2-40B4-BE49-F238E27FC236}">
                <a16:creationId xmlns:a16="http://schemas.microsoft.com/office/drawing/2014/main" id="{DB998808-4547-4A8B-BE3B-56354F8614EC}"/>
              </a:ext>
            </a:extLst>
          </p:cNvPr>
          <p:cNvSpPr/>
          <p:nvPr/>
        </p:nvSpPr>
        <p:spPr>
          <a:xfrm>
            <a:off x="6384591" y="1456557"/>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2489200">
              <a:lnSpc>
                <a:spcPct val="90000"/>
              </a:lnSpc>
              <a:defRPr/>
            </a:pPr>
            <a:r>
              <a:rPr lang="en-AU" sz="1600" dirty="0">
                <a:solidFill>
                  <a:schemeClr val="tx1"/>
                </a:solidFill>
                <a:latin typeface="+mj-lt"/>
              </a:rPr>
              <a:t>BUG</a:t>
            </a:r>
          </a:p>
        </p:txBody>
      </p:sp>
      <p:grpSp>
        <p:nvGrpSpPr>
          <p:cNvPr id="34" name="Group 33">
            <a:extLst>
              <a:ext uri="{FF2B5EF4-FFF2-40B4-BE49-F238E27FC236}">
                <a16:creationId xmlns:a16="http://schemas.microsoft.com/office/drawing/2014/main" id="{9ACF47E3-84D2-48EB-BA22-2997FE9A26B0}"/>
              </a:ext>
            </a:extLst>
          </p:cNvPr>
          <p:cNvGrpSpPr/>
          <p:nvPr/>
        </p:nvGrpSpPr>
        <p:grpSpPr>
          <a:xfrm>
            <a:off x="3681407" y="1442350"/>
            <a:ext cx="621462" cy="656005"/>
            <a:chOff x="3725749" y="1341371"/>
            <a:chExt cx="621462" cy="656005"/>
          </a:xfrm>
        </p:grpSpPr>
        <p:cxnSp>
          <p:nvCxnSpPr>
            <p:cNvPr id="12" name="Straight Connector 11">
              <a:extLst>
                <a:ext uri="{FF2B5EF4-FFF2-40B4-BE49-F238E27FC236}">
                  <a16:creationId xmlns:a16="http://schemas.microsoft.com/office/drawing/2014/main" id="{CF4516D1-2806-4024-A210-BE4B17B7981E}"/>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E93802-5CA6-4981-9CB5-3A54BBD863C2}"/>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0DE41C7D-A36E-462E-A023-B290FAC958FF}"/>
              </a:ext>
            </a:extLst>
          </p:cNvPr>
          <p:cNvGrpSpPr/>
          <p:nvPr/>
        </p:nvGrpSpPr>
        <p:grpSpPr>
          <a:xfrm flipH="1">
            <a:off x="5661363" y="1442350"/>
            <a:ext cx="621462" cy="656005"/>
            <a:chOff x="3725749" y="1341371"/>
            <a:chExt cx="621462" cy="656005"/>
          </a:xfrm>
        </p:grpSpPr>
        <p:cxnSp>
          <p:nvCxnSpPr>
            <p:cNvPr id="37" name="Straight Connector 36">
              <a:extLst>
                <a:ext uri="{FF2B5EF4-FFF2-40B4-BE49-F238E27FC236}">
                  <a16:creationId xmlns:a16="http://schemas.microsoft.com/office/drawing/2014/main" id="{61247F25-4C9F-46C0-9C6A-6DB648E52755}"/>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2563E2-4B75-431E-84DA-60BA7581B135}"/>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1" name="Freeform 14">
            <a:extLst>
              <a:ext uri="{FF2B5EF4-FFF2-40B4-BE49-F238E27FC236}">
                <a16:creationId xmlns:a16="http://schemas.microsoft.com/office/drawing/2014/main" id="{D7E5C582-9815-4341-8204-976DBBE32966}"/>
              </a:ext>
            </a:extLst>
          </p:cNvPr>
          <p:cNvSpPr/>
          <p:nvPr/>
        </p:nvSpPr>
        <p:spPr>
          <a:xfrm>
            <a:off x="7069712" y="2471010"/>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2489200">
              <a:lnSpc>
                <a:spcPct val="90000"/>
              </a:lnSpc>
              <a:defRPr/>
            </a:pPr>
            <a:r>
              <a:rPr lang="en-AU" sz="1600" dirty="0">
                <a:solidFill>
                  <a:schemeClr val="tx1"/>
                </a:solidFill>
                <a:latin typeface="+mj-lt"/>
              </a:rPr>
              <a:t>DRAGON</a:t>
            </a:r>
          </a:p>
        </p:txBody>
      </p:sp>
      <p:grpSp>
        <p:nvGrpSpPr>
          <p:cNvPr id="42" name="Group 41">
            <a:extLst>
              <a:ext uri="{FF2B5EF4-FFF2-40B4-BE49-F238E27FC236}">
                <a16:creationId xmlns:a16="http://schemas.microsoft.com/office/drawing/2014/main" id="{D7C85CE7-3915-4A75-AEBB-71A8EDA5CAD1}"/>
              </a:ext>
            </a:extLst>
          </p:cNvPr>
          <p:cNvGrpSpPr/>
          <p:nvPr/>
        </p:nvGrpSpPr>
        <p:grpSpPr>
          <a:xfrm>
            <a:off x="4366528" y="2456803"/>
            <a:ext cx="621462" cy="656005"/>
            <a:chOff x="3725749" y="1341371"/>
            <a:chExt cx="621462" cy="656005"/>
          </a:xfrm>
        </p:grpSpPr>
        <p:cxnSp>
          <p:nvCxnSpPr>
            <p:cNvPr id="43" name="Straight Connector 42">
              <a:extLst>
                <a:ext uri="{FF2B5EF4-FFF2-40B4-BE49-F238E27FC236}">
                  <a16:creationId xmlns:a16="http://schemas.microsoft.com/office/drawing/2014/main" id="{1D6450E5-A9BC-4DBE-9BD6-467F5944CFF7}"/>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B282027-7EF4-4D45-A3A3-0F9738890419}"/>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3F07C1B-EFD3-4784-B73E-5CEAFE0F2207}"/>
              </a:ext>
            </a:extLst>
          </p:cNvPr>
          <p:cNvGrpSpPr/>
          <p:nvPr/>
        </p:nvGrpSpPr>
        <p:grpSpPr>
          <a:xfrm flipH="1">
            <a:off x="6346484" y="2456803"/>
            <a:ext cx="621462" cy="656005"/>
            <a:chOff x="3725749" y="1341371"/>
            <a:chExt cx="621462" cy="656005"/>
          </a:xfrm>
        </p:grpSpPr>
        <p:cxnSp>
          <p:nvCxnSpPr>
            <p:cNvPr id="46" name="Straight Connector 45">
              <a:extLst>
                <a:ext uri="{FF2B5EF4-FFF2-40B4-BE49-F238E27FC236}">
                  <a16:creationId xmlns:a16="http://schemas.microsoft.com/office/drawing/2014/main" id="{29A17DEA-FA93-48F6-A350-C02CF2662DC2}"/>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FD94156-FE16-4960-8382-84FC74D28282}"/>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pic>
        <p:nvPicPr>
          <p:cNvPr id="51" name="Picture 50">
            <a:extLst>
              <a:ext uri="{FF2B5EF4-FFF2-40B4-BE49-F238E27FC236}">
                <a16:creationId xmlns:a16="http://schemas.microsoft.com/office/drawing/2014/main" id="{792B52B3-FB85-4D23-89BF-750C42CAF8D3}"/>
              </a:ext>
            </a:extLst>
          </p:cNvPr>
          <p:cNvPicPr>
            <a:picLocks noChangeAspect="1"/>
          </p:cNvPicPr>
          <p:nvPr/>
        </p:nvPicPr>
        <p:blipFill>
          <a:blip r:embed="rId4"/>
          <a:stretch>
            <a:fillRect/>
          </a:stretch>
        </p:blipFill>
        <p:spPr>
          <a:xfrm>
            <a:off x="6134755" y="2496175"/>
            <a:ext cx="782794" cy="782794"/>
          </a:xfrm>
          <a:prstGeom prst="rect">
            <a:avLst/>
          </a:prstGeom>
        </p:spPr>
      </p:pic>
      <p:pic>
        <p:nvPicPr>
          <p:cNvPr id="55" name="Picture 54" descr="A picture containing toy&#10;&#10;Description automatically generated">
            <a:extLst>
              <a:ext uri="{FF2B5EF4-FFF2-40B4-BE49-F238E27FC236}">
                <a16:creationId xmlns:a16="http://schemas.microsoft.com/office/drawing/2014/main" id="{3B172327-A239-43C6-8830-4C9DB42710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461673" y="2521083"/>
            <a:ext cx="698355" cy="698355"/>
          </a:xfrm>
          <a:prstGeom prst="rect">
            <a:avLst/>
          </a:prstGeom>
          <a:ln>
            <a:solidFill>
              <a:schemeClr val="tx1"/>
            </a:solidFill>
          </a:ln>
        </p:spPr>
      </p:pic>
      <p:sp>
        <p:nvSpPr>
          <p:cNvPr id="56" name="Freeform 14">
            <a:extLst>
              <a:ext uri="{FF2B5EF4-FFF2-40B4-BE49-F238E27FC236}">
                <a16:creationId xmlns:a16="http://schemas.microsoft.com/office/drawing/2014/main" id="{8E799E4B-C24F-441B-B610-410578DF85CA}"/>
              </a:ext>
            </a:extLst>
          </p:cNvPr>
          <p:cNvSpPr/>
          <p:nvPr/>
        </p:nvSpPr>
        <p:spPr>
          <a:xfrm>
            <a:off x="2184041" y="2514225"/>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algn="r" defTabSz="2489200">
              <a:lnSpc>
                <a:spcPct val="90000"/>
              </a:lnSpc>
              <a:defRPr/>
            </a:pPr>
            <a:r>
              <a:rPr lang="en-AU" sz="1600" dirty="0">
                <a:solidFill>
                  <a:schemeClr val="tx1"/>
                </a:solidFill>
                <a:latin typeface="+mj-lt"/>
              </a:rPr>
              <a:t>DRAGON</a:t>
            </a:r>
          </a:p>
          <a:p>
            <a:pPr lvl="0" algn="r" defTabSz="2489200">
              <a:lnSpc>
                <a:spcPct val="90000"/>
              </a:lnSpc>
              <a:defRPr/>
            </a:pPr>
            <a:r>
              <a:rPr lang="en-AU" sz="1600" dirty="0">
                <a:solidFill>
                  <a:schemeClr val="tx1"/>
                </a:solidFill>
                <a:latin typeface="+mj-lt"/>
              </a:rPr>
              <a:t>ICE</a:t>
            </a:r>
          </a:p>
          <a:p>
            <a:pPr lvl="0" algn="r" defTabSz="2489200">
              <a:lnSpc>
                <a:spcPct val="90000"/>
              </a:lnSpc>
              <a:defRPr/>
            </a:pPr>
            <a:endParaRPr lang="en-AU" sz="1600" b="1" dirty="0">
              <a:solidFill>
                <a:schemeClr val="tx1"/>
              </a:solidFill>
            </a:endParaRPr>
          </a:p>
        </p:txBody>
      </p:sp>
      <p:sp>
        <p:nvSpPr>
          <p:cNvPr id="58" name="TextBox 57">
            <a:extLst>
              <a:ext uri="{FF2B5EF4-FFF2-40B4-BE49-F238E27FC236}">
                <a16:creationId xmlns:a16="http://schemas.microsoft.com/office/drawing/2014/main" id="{564D58D3-3619-4B75-9341-C3D874395188}"/>
              </a:ext>
            </a:extLst>
          </p:cNvPr>
          <p:cNvSpPr txBox="1"/>
          <p:nvPr/>
        </p:nvSpPr>
        <p:spPr>
          <a:xfrm>
            <a:off x="2220658" y="917928"/>
            <a:ext cx="6096000" cy="341632"/>
          </a:xfrm>
          <a:prstGeom prst="rect">
            <a:avLst/>
          </a:prstGeom>
          <a:noFill/>
        </p:spPr>
        <p:txBody>
          <a:bodyPr wrap="square">
            <a:spAutoFit/>
          </a:bodyPr>
          <a:lstStyle/>
          <a:p>
            <a:pPr lvl="0" defTabSz="2489200">
              <a:lnSpc>
                <a:spcPct val="90000"/>
              </a:lnSpc>
              <a:defRPr/>
            </a:pPr>
            <a:r>
              <a:rPr lang="en-AU" sz="1800" b="1" dirty="0">
                <a:solidFill>
                  <a:schemeClr val="tx1"/>
                </a:solidFill>
              </a:rPr>
              <a:t>real</a:t>
            </a:r>
          </a:p>
        </p:txBody>
      </p:sp>
      <p:sp>
        <p:nvSpPr>
          <p:cNvPr id="59" name="TextBox 58">
            <a:extLst>
              <a:ext uri="{FF2B5EF4-FFF2-40B4-BE49-F238E27FC236}">
                <a16:creationId xmlns:a16="http://schemas.microsoft.com/office/drawing/2014/main" id="{BB2EE418-635D-43F9-81F5-2524807A9C30}"/>
              </a:ext>
            </a:extLst>
          </p:cNvPr>
          <p:cNvSpPr txBox="1"/>
          <p:nvPr/>
        </p:nvSpPr>
        <p:spPr>
          <a:xfrm>
            <a:off x="4810760" y="917928"/>
            <a:ext cx="6096000" cy="341632"/>
          </a:xfrm>
          <a:prstGeom prst="rect">
            <a:avLst/>
          </a:prstGeom>
          <a:noFill/>
        </p:spPr>
        <p:txBody>
          <a:bodyPr wrap="square">
            <a:spAutoFit/>
          </a:bodyPr>
          <a:lstStyle/>
          <a:p>
            <a:pPr lvl="0" defTabSz="2489200">
              <a:lnSpc>
                <a:spcPct val="90000"/>
              </a:lnSpc>
              <a:defRPr/>
            </a:pPr>
            <a:r>
              <a:rPr lang="en-AU" sz="1800" b="1" dirty="0">
                <a:solidFill>
                  <a:schemeClr val="tx1"/>
                </a:solidFill>
              </a:rPr>
              <a:t>generated</a:t>
            </a:r>
          </a:p>
        </p:txBody>
      </p:sp>
      <p:pic>
        <p:nvPicPr>
          <p:cNvPr id="61" name="Picture 60" descr="A close up&#10;&#10;Description automatically generated">
            <a:extLst>
              <a:ext uri="{FF2B5EF4-FFF2-40B4-BE49-F238E27FC236}">
                <a16:creationId xmlns:a16="http://schemas.microsoft.com/office/drawing/2014/main" id="{689CBE43-2CD8-43D1-8757-86E42015362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flipH="1">
            <a:off x="5248204" y="3482781"/>
            <a:ext cx="698335" cy="698335"/>
          </a:xfrm>
          <a:prstGeom prst="rect">
            <a:avLst/>
          </a:prstGeom>
          <a:ln>
            <a:solidFill>
              <a:schemeClr val="tx1"/>
            </a:solidFill>
          </a:ln>
        </p:spPr>
      </p:pic>
      <p:sp>
        <p:nvSpPr>
          <p:cNvPr id="73" name="Freeform 14">
            <a:extLst>
              <a:ext uri="{FF2B5EF4-FFF2-40B4-BE49-F238E27FC236}">
                <a16:creationId xmlns:a16="http://schemas.microsoft.com/office/drawing/2014/main" id="{DACC8465-8305-4357-9A7A-323821048AF1}"/>
              </a:ext>
            </a:extLst>
          </p:cNvPr>
          <p:cNvSpPr/>
          <p:nvPr/>
        </p:nvSpPr>
        <p:spPr>
          <a:xfrm>
            <a:off x="7858150" y="3457616"/>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2489200">
              <a:lnSpc>
                <a:spcPct val="90000"/>
              </a:lnSpc>
              <a:defRPr/>
            </a:pPr>
            <a:r>
              <a:rPr lang="en-AU" sz="1600" dirty="0">
                <a:solidFill>
                  <a:schemeClr val="tx1"/>
                </a:solidFill>
                <a:latin typeface="+mj-lt"/>
              </a:rPr>
              <a:t>ICE</a:t>
            </a:r>
          </a:p>
        </p:txBody>
      </p:sp>
      <p:grpSp>
        <p:nvGrpSpPr>
          <p:cNvPr id="74" name="Group 73">
            <a:extLst>
              <a:ext uri="{FF2B5EF4-FFF2-40B4-BE49-F238E27FC236}">
                <a16:creationId xmlns:a16="http://schemas.microsoft.com/office/drawing/2014/main" id="{C54BCE3D-2065-47BC-BE02-14C2E200A5DE}"/>
              </a:ext>
            </a:extLst>
          </p:cNvPr>
          <p:cNvGrpSpPr/>
          <p:nvPr/>
        </p:nvGrpSpPr>
        <p:grpSpPr>
          <a:xfrm>
            <a:off x="5154966" y="3443409"/>
            <a:ext cx="621462" cy="656005"/>
            <a:chOff x="3725749" y="1341371"/>
            <a:chExt cx="621462" cy="656005"/>
          </a:xfrm>
        </p:grpSpPr>
        <p:cxnSp>
          <p:nvCxnSpPr>
            <p:cNvPr id="75" name="Straight Connector 74">
              <a:extLst>
                <a:ext uri="{FF2B5EF4-FFF2-40B4-BE49-F238E27FC236}">
                  <a16:creationId xmlns:a16="http://schemas.microsoft.com/office/drawing/2014/main" id="{9EB17768-A08B-446F-AC38-848920EC76CD}"/>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61301C-B1C8-4506-825E-7D93EDCB8410}"/>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33644AC3-65EC-4C46-96D4-91B615172DE5}"/>
              </a:ext>
            </a:extLst>
          </p:cNvPr>
          <p:cNvGrpSpPr/>
          <p:nvPr/>
        </p:nvGrpSpPr>
        <p:grpSpPr>
          <a:xfrm flipH="1">
            <a:off x="7134922" y="3443409"/>
            <a:ext cx="621462" cy="656005"/>
            <a:chOff x="3725749" y="1341371"/>
            <a:chExt cx="621462" cy="656005"/>
          </a:xfrm>
        </p:grpSpPr>
        <p:cxnSp>
          <p:nvCxnSpPr>
            <p:cNvPr id="78" name="Straight Connector 77">
              <a:extLst>
                <a:ext uri="{FF2B5EF4-FFF2-40B4-BE49-F238E27FC236}">
                  <a16:creationId xmlns:a16="http://schemas.microsoft.com/office/drawing/2014/main" id="{9B17A7A1-3CF1-4A21-B6A6-330D75A9EFA4}"/>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45F50C9-4351-496D-AEF0-791B5941741D}"/>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2" name="Freeform 14">
            <a:extLst>
              <a:ext uri="{FF2B5EF4-FFF2-40B4-BE49-F238E27FC236}">
                <a16:creationId xmlns:a16="http://schemas.microsoft.com/office/drawing/2014/main" id="{DEF3D270-B7C2-4D71-A2B0-23F93236EFB9}"/>
              </a:ext>
            </a:extLst>
          </p:cNvPr>
          <p:cNvSpPr/>
          <p:nvPr/>
        </p:nvSpPr>
        <p:spPr>
          <a:xfrm>
            <a:off x="2972479" y="3500831"/>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algn="r" defTabSz="2489200">
              <a:lnSpc>
                <a:spcPct val="90000"/>
              </a:lnSpc>
              <a:defRPr/>
            </a:pPr>
            <a:r>
              <a:rPr lang="en-AU" sz="1600" dirty="0">
                <a:solidFill>
                  <a:schemeClr val="tx1"/>
                </a:solidFill>
                <a:latin typeface="+mj-lt"/>
              </a:rPr>
              <a:t>ICE</a:t>
            </a:r>
          </a:p>
          <a:p>
            <a:pPr lvl="0" algn="r" defTabSz="2489200">
              <a:lnSpc>
                <a:spcPct val="90000"/>
              </a:lnSpc>
              <a:defRPr/>
            </a:pPr>
            <a:endParaRPr lang="en-AU" sz="1600" b="1" dirty="0">
              <a:solidFill>
                <a:schemeClr val="tx1"/>
              </a:solidFill>
            </a:endParaRPr>
          </a:p>
        </p:txBody>
      </p:sp>
      <p:pic>
        <p:nvPicPr>
          <p:cNvPr id="84" name="Picture 83">
            <a:extLst>
              <a:ext uri="{FF2B5EF4-FFF2-40B4-BE49-F238E27FC236}">
                <a16:creationId xmlns:a16="http://schemas.microsoft.com/office/drawing/2014/main" id="{DAC24772-B0B7-447E-B5D6-6E30EA501F93}"/>
              </a:ext>
            </a:extLst>
          </p:cNvPr>
          <p:cNvPicPr>
            <a:picLocks noChangeAspect="1"/>
          </p:cNvPicPr>
          <p:nvPr/>
        </p:nvPicPr>
        <p:blipFill rotWithShape="1">
          <a:blip r:embed="rId7"/>
          <a:srcRect l="4107" t="6402" r="5970" b="5572"/>
          <a:stretch/>
        </p:blipFill>
        <p:spPr>
          <a:xfrm>
            <a:off x="6917548" y="3494018"/>
            <a:ext cx="742457" cy="721406"/>
          </a:xfrm>
          <a:prstGeom prst="rect">
            <a:avLst/>
          </a:prstGeom>
          <a:ln>
            <a:solidFill>
              <a:schemeClr val="tx1">
                <a:lumMod val="75000"/>
                <a:lumOff val="25000"/>
              </a:schemeClr>
            </a:solidFill>
          </a:ln>
        </p:spPr>
      </p:pic>
      <p:sp>
        <p:nvSpPr>
          <p:cNvPr id="86" name="Freeform 14">
            <a:extLst>
              <a:ext uri="{FF2B5EF4-FFF2-40B4-BE49-F238E27FC236}">
                <a16:creationId xmlns:a16="http://schemas.microsoft.com/office/drawing/2014/main" id="{4755E998-07B5-47DA-BF87-554AE884EEF9}"/>
              </a:ext>
            </a:extLst>
          </p:cNvPr>
          <p:cNvSpPr/>
          <p:nvPr/>
        </p:nvSpPr>
        <p:spPr>
          <a:xfrm>
            <a:off x="8603977" y="4442893"/>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2489200">
              <a:lnSpc>
                <a:spcPct val="90000"/>
              </a:lnSpc>
              <a:defRPr/>
            </a:pPr>
            <a:r>
              <a:rPr lang="en-AU" sz="1600" dirty="0">
                <a:solidFill>
                  <a:schemeClr val="tx1"/>
                </a:solidFill>
                <a:latin typeface="+mj-lt"/>
              </a:rPr>
              <a:t>ELECTRIC</a:t>
            </a:r>
          </a:p>
        </p:txBody>
      </p:sp>
      <p:grpSp>
        <p:nvGrpSpPr>
          <p:cNvPr id="87" name="Group 86">
            <a:extLst>
              <a:ext uri="{FF2B5EF4-FFF2-40B4-BE49-F238E27FC236}">
                <a16:creationId xmlns:a16="http://schemas.microsoft.com/office/drawing/2014/main" id="{50B0B5D7-0371-4E39-9D78-5DEAA131B5DD}"/>
              </a:ext>
            </a:extLst>
          </p:cNvPr>
          <p:cNvGrpSpPr/>
          <p:nvPr/>
        </p:nvGrpSpPr>
        <p:grpSpPr>
          <a:xfrm>
            <a:off x="5900793" y="4428686"/>
            <a:ext cx="621462" cy="656005"/>
            <a:chOff x="3725749" y="1341371"/>
            <a:chExt cx="621462" cy="656005"/>
          </a:xfrm>
        </p:grpSpPr>
        <p:cxnSp>
          <p:nvCxnSpPr>
            <p:cNvPr id="88" name="Straight Connector 87">
              <a:extLst>
                <a:ext uri="{FF2B5EF4-FFF2-40B4-BE49-F238E27FC236}">
                  <a16:creationId xmlns:a16="http://schemas.microsoft.com/office/drawing/2014/main" id="{BA2A8BB2-B0E3-4622-81D4-D0CEAC5AAEA9}"/>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0C6A60-1C18-4321-92F2-FB149F61599C}"/>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AFB1C577-6334-42A4-8A3B-CD7718EEAFCA}"/>
              </a:ext>
            </a:extLst>
          </p:cNvPr>
          <p:cNvGrpSpPr/>
          <p:nvPr/>
        </p:nvGrpSpPr>
        <p:grpSpPr>
          <a:xfrm flipH="1">
            <a:off x="7880749" y="4428686"/>
            <a:ext cx="621462" cy="656005"/>
            <a:chOff x="3725749" y="1341371"/>
            <a:chExt cx="621462" cy="656005"/>
          </a:xfrm>
        </p:grpSpPr>
        <p:cxnSp>
          <p:nvCxnSpPr>
            <p:cNvPr id="91" name="Straight Connector 90">
              <a:extLst>
                <a:ext uri="{FF2B5EF4-FFF2-40B4-BE49-F238E27FC236}">
                  <a16:creationId xmlns:a16="http://schemas.microsoft.com/office/drawing/2014/main" id="{4923DA09-05DF-4504-B414-90BB992773A0}"/>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70129-2A02-426E-9D9A-A61762AA3CA8}"/>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3" name="Freeform 14">
            <a:extLst>
              <a:ext uri="{FF2B5EF4-FFF2-40B4-BE49-F238E27FC236}">
                <a16:creationId xmlns:a16="http://schemas.microsoft.com/office/drawing/2014/main" id="{E47F5F22-0344-4069-9850-92D245F78352}"/>
              </a:ext>
            </a:extLst>
          </p:cNvPr>
          <p:cNvSpPr/>
          <p:nvPr/>
        </p:nvSpPr>
        <p:spPr>
          <a:xfrm>
            <a:off x="3718306" y="4486108"/>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algn="r" defTabSz="2489200">
              <a:lnSpc>
                <a:spcPct val="90000"/>
              </a:lnSpc>
              <a:defRPr/>
            </a:pPr>
            <a:r>
              <a:rPr lang="en-AU" sz="1600" dirty="0">
                <a:solidFill>
                  <a:schemeClr val="tx1"/>
                </a:solidFill>
                <a:latin typeface="+mj-lt"/>
              </a:rPr>
              <a:t>ELECTRIC</a:t>
            </a:r>
            <a:br>
              <a:rPr lang="en-AU" sz="1600" dirty="0">
                <a:solidFill>
                  <a:schemeClr val="tx1"/>
                </a:solidFill>
                <a:latin typeface="+mj-lt"/>
              </a:rPr>
            </a:br>
            <a:r>
              <a:rPr lang="en-AU" sz="1600" dirty="0">
                <a:solidFill>
                  <a:schemeClr val="tx1"/>
                </a:solidFill>
                <a:latin typeface="+mj-lt"/>
              </a:rPr>
              <a:t>FIRE</a:t>
            </a:r>
            <a:endParaRPr lang="en-AU" sz="1600" b="1" dirty="0">
              <a:solidFill>
                <a:schemeClr val="tx1"/>
              </a:solidFill>
            </a:endParaRPr>
          </a:p>
        </p:txBody>
      </p:sp>
      <p:sp>
        <p:nvSpPr>
          <p:cNvPr id="96" name="Freeform 14">
            <a:extLst>
              <a:ext uri="{FF2B5EF4-FFF2-40B4-BE49-F238E27FC236}">
                <a16:creationId xmlns:a16="http://schemas.microsoft.com/office/drawing/2014/main" id="{7843F2C9-D133-49D1-BFA9-461815304C82}"/>
              </a:ext>
            </a:extLst>
          </p:cNvPr>
          <p:cNvSpPr/>
          <p:nvPr/>
        </p:nvSpPr>
        <p:spPr>
          <a:xfrm>
            <a:off x="9368073" y="5461891"/>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2489200">
              <a:lnSpc>
                <a:spcPct val="90000"/>
              </a:lnSpc>
              <a:defRPr/>
            </a:pPr>
            <a:r>
              <a:rPr lang="en-AU" sz="1600" dirty="0">
                <a:solidFill>
                  <a:schemeClr val="tx1"/>
                </a:solidFill>
                <a:latin typeface="+mj-lt"/>
              </a:rPr>
              <a:t>FIRE</a:t>
            </a:r>
          </a:p>
        </p:txBody>
      </p:sp>
      <p:grpSp>
        <p:nvGrpSpPr>
          <p:cNvPr id="97" name="Group 96">
            <a:extLst>
              <a:ext uri="{FF2B5EF4-FFF2-40B4-BE49-F238E27FC236}">
                <a16:creationId xmlns:a16="http://schemas.microsoft.com/office/drawing/2014/main" id="{AE2749B7-5F37-4DEE-A818-5E3C7C04333C}"/>
              </a:ext>
            </a:extLst>
          </p:cNvPr>
          <p:cNvGrpSpPr/>
          <p:nvPr/>
        </p:nvGrpSpPr>
        <p:grpSpPr>
          <a:xfrm>
            <a:off x="6664889" y="5447684"/>
            <a:ext cx="621462" cy="656005"/>
            <a:chOff x="3725749" y="1341371"/>
            <a:chExt cx="621462" cy="656005"/>
          </a:xfrm>
        </p:grpSpPr>
        <p:cxnSp>
          <p:nvCxnSpPr>
            <p:cNvPr id="98" name="Straight Connector 97">
              <a:extLst>
                <a:ext uri="{FF2B5EF4-FFF2-40B4-BE49-F238E27FC236}">
                  <a16:creationId xmlns:a16="http://schemas.microsoft.com/office/drawing/2014/main" id="{24278431-DAC4-47F2-9176-12FEC32547AE}"/>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DA67005-2A7C-4A6A-A0A7-5972C6549FD4}"/>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6C4033DE-8191-4F24-9BBF-564682F6C307}"/>
              </a:ext>
            </a:extLst>
          </p:cNvPr>
          <p:cNvGrpSpPr/>
          <p:nvPr/>
        </p:nvGrpSpPr>
        <p:grpSpPr>
          <a:xfrm flipH="1">
            <a:off x="8644845" y="5447684"/>
            <a:ext cx="621462" cy="656005"/>
            <a:chOff x="3725749" y="1341371"/>
            <a:chExt cx="621462" cy="656005"/>
          </a:xfrm>
        </p:grpSpPr>
        <p:cxnSp>
          <p:nvCxnSpPr>
            <p:cNvPr id="101" name="Straight Connector 100">
              <a:extLst>
                <a:ext uri="{FF2B5EF4-FFF2-40B4-BE49-F238E27FC236}">
                  <a16:creationId xmlns:a16="http://schemas.microsoft.com/office/drawing/2014/main" id="{B6682C2B-1211-4234-BBFA-79267EA3B5B7}"/>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8FC4EB1-D6D7-4125-B997-DA5E5AB2DD70}"/>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3" name="Freeform 14">
            <a:extLst>
              <a:ext uri="{FF2B5EF4-FFF2-40B4-BE49-F238E27FC236}">
                <a16:creationId xmlns:a16="http://schemas.microsoft.com/office/drawing/2014/main" id="{6EB60327-7670-4D13-9FFC-E24E82885C62}"/>
              </a:ext>
            </a:extLst>
          </p:cNvPr>
          <p:cNvSpPr/>
          <p:nvPr/>
        </p:nvSpPr>
        <p:spPr>
          <a:xfrm>
            <a:off x="4482402" y="5505106"/>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algn="r" defTabSz="2489200">
              <a:lnSpc>
                <a:spcPct val="90000"/>
              </a:lnSpc>
              <a:defRPr/>
            </a:pPr>
            <a:r>
              <a:rPr lang="en-AU" sz="1600" dirty="0">
                <a:solidFill>
                  <a:schemeClr val="tx1"/>
                </a:solidFill>
                <a:latin typeface="+mj-lt"/>
              </a:rPr>
              <a:t>FIRE</a:t>
            </a:r>
          </a:p>
          <a:p>
            <a:pPr lvl="0" algn="r" defTabSz="2489200">
              <a:lnSpc>
                <a:spcPct val="90000"/>
              </a:lnSpc>
              <a:defRPr/>
            </a:pPr>
            <a:endParaRPr lang="en-AU" sz="1600" b="1" dirty="0">
              <a:solidFill>
                <a:schemeClr val="tx1"/>
              </a:solidFill>
            </a:endParaRPr>
          </a:p>
        </p:txBody>
      </p:sp>
      <p:pic>
        <p:nvPicPr>
          <p:cNvPr id="107" name="Picture 106">
            <a:extLst>
              <a:ext uri="{FF2B5EF4-FFF2-40B4-BE49-F238E27FC236}">
                <a16:creationId xmlns:a16="http://schemas.microsoft.com/office/drawing/2014/main" id="{D8EDC077-8769-4F7A-A51C-EE2DDC9A4609}"/>
              </a:ext>
            </a:extLst>
          </p:cNvPr>
          <p:cNvPicPr>
            <a:picLocks noChangeAspect="1"/>
          </p:cNvPicPr>
          <p:nvPr/>
        </p:nvPicPr>
        <p:blipFill rotWithShape="1">
          <a:blip r:embed="rId8"/>
          <a:srcRect l="5728" t="7692" r="7282" b="5384"/>
          <a:stretch/>
        </p:blipFill>
        <p:spPr>
          <a:xfrm>
            <a:off x="8466762" y="5488325"/>
            <a:ext cx="743277" cy="749913"/>
          </a:xfrm>
          <a:prstGeom prst="rect">
            <a:avLst/>
          </a:prstGeom>
          <a:ln>
            <a:solidFill>
              <a:schemeClr val="tx1"/>
            </a:solidFill>
          </a:ln>
        </p:spPr>
      </p:pic>
      <p:pic>
        <p:nvPicPr>
          <p:cNvPr id="112" name="Picture 111">
            <a:extLst>
              <a:ext uri="{FF2B5EF4-FFF2-40B4-BE49-F238E27FC236}">
                <a16:creationId xmlns:a16="http://schemas.microsoft.com/office/drawing/2014/main" id="{32C4A085-6F9D-4CE5-8FB5-F291538A0743}"/>
              </a:ext>
            </a:extLst>
          </p:cNvPr>
          <p:cNvPicPr>
            <a:picLocks noChangeAspect="1"/>
          </p:cNvPicPr>
          <p:nvPr/>
        </p:nvPicPr>
        <p:blipFill>
          <a:blip r:embed="rId9"/>
          <a:stretch>
            <a:fillRect/>
          </a:stretch>
        </p:blipFill>
        <p:spPr>
          <a:xfrm>
            <a:off x="7708062" y="4459902"/>
            <a:ext cx="747472" cy="736794"/>
          </a:xfrm>
          <a:prstGeom prst="rect">
            <a:avLst/>
          </a:prstGeom>
        </p:spPr>
      </p:pic>
      <p:pic>
        <p:nvPicPr>
          <p:cNvPr id="123" name="Picture 122" descr="A picture containing drawing&#10;&#10;Description automatically generated">
            <a:extLst>
              <a:ext uri="{FF2B5EF4-FFF2-40B4-BE49-F238E27FC236}">
                <a16:creationId xmlns:a16="http://schemas.microsoft.com/office/drawing/2014/main" id="{186EDE67-AE27-4C80-A639-63DDCD7774A6}"/>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75949" y="4468058"/>
            <a:ext cx="698335" cy="698335"/>
          </a:xfrm>
          <a:prstGeom prst="rect">
            <a:avLst/>
          </a:prstGeom>
          <a:ln>
            <a:solidFill>
              <a:schemeClr val="tx1"/>
            </a:solidFill>
          </a:ln>
        </p:spPr>
      </p:pic>
      <p:pic>
        <p:nvPicPr>
          <p:cNvPr id="125" name="Picture 124" descr="A picture containing drawing&#10;&#10;Description automatically generated">
            <a:extLst>
              <a:ext uri="{FF2B5EF4-FFF2-40B4-BE49-F238E27FC236}">
                <a16:creationId xmlns:a16="http://schemas.microsoft.com/office/drawing/2014/main" id="{9C9149F0-B92B-4C3D-82FE-B70D638163F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20841" y="5480026"/>
            <a:ext cx="712981" cy="712981"/>
          </a:xfrm>
          <a:prstGeom prst="rect">
            <a:avLst/>
          </a:prstGeom>
          <a:ln>
            <a:solidFill>
              <a:schemeClr val="tx1"/>
            </a:solidFill>
          </a:ln>
        </p:spPr>
      </p:pic>
    </p:spTree>
    <p:extLst>
      <p:ext uri="{BB962C8B-B14F-4D97-AF65-F5344CB8AC3E}">
        <p14:creationId xmlns:p14="http://schemas.microsoft.com/office/powerpoint/2010/main" val="1623594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6" grpId="0"/>
      <p:bldP spid="73" grpId="0"/>
      <p:bldP spid="82" grpId="0"/>
      <p:bldP spid="86" grpId="0"/>
      <p:bldP spid="93" grpId="0"/>
      <p:bldP spid="96" grpId="0"/>
      <p:bldP spid="10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A995076B-02C6-473D-90D9-45452BD923F0}"/>
              </a:ext>
            </a:extLst>
          </p:cNvPr>
          <p:cNvSpPr/>
          <p:nvPr/>
        </p:nvSpPr>
        <p:spPr>
          <a:xfrm>
            <a:off x="2275840" y="5344568"/>
            <a:ext cx="9916160" cy="99192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105" name="Rectangle 104">
            <a:extLst>
              <a:ext uri="{FF2B5EF4-FFF2-40B4-BE49-F238E27FC236}">
                <a16:creationId xmlns:a16="http://schemas.microsoft.com/office/drawing/2014/main" id="{39112C0A-6732-48F7-ADB6-8B4F060E86A9}"/>
              </a:ext>
            </a:extLst>
          </p:cNvPr>
          <p:cNvSpPr/>
          <p:nvPr/>
        </p:nvSpPr>
        <p:spPr>
          <a:xfrm>
            <a:off x="2275840" y="3331067"/>
            <a:ext cx="9916160" cy="99192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2" name="Rectangle 1">
            <a:extLst>
              <a:ext uri="{FF2B5EF4-FFF2-40B4-BE49-F238E27FC236}">
                <a16:creationId xmlns:a16="http://schemas.microsoft.com/office/drawing/2014/main" id="{8263434B-8A5D-4304-AC24-71C339F64863}"/>
              </a:ext>
            </a:extLst>
          </p:cNvPr>
          <p:cNvSpPr/>
          <p:nvPr/>
        </p:nvSpPr>
        <p:spPr>
          <a:xfrm>
            <a:off x="2275840" y="1242946"/>
            <a:ext cx="9916160" cy="110166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14" name="Freeform 14">
            <a:extLst>
              <a:ext uri="{FF2B5EF4-FFF2-40B4-BE49-F238E27FC236}">
                <a16:creationId xmlns:a16="http://schemas.microsoft.com/office/drawing/2014/main" id="{EF489B78-273B-4FD4-AF7F-FAFF0B842F04}"/>
              </a:ext>
            </a:extLst>
          </p:cNvPr>
          <p:cNvSpPr/>
          <p:nvPr/>
        </p:nvSpPr>
        <p:spPr>
          <a:xfrm>
            <a:off x="1501497" y="1456557"/>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algn="r" defTabSz="2489200">
              <a:lnSpc>
                <a:spcPct val="90000"/>
              </a:lnSpc>
              <a:defRPr/>
            </a:pPr>
            <a:r>
              <a:rPr lang="en-AU" sz="1600" dirty="0">
                <a:solidFill>
                  <a:schemeClr val="tx1"/>
                </a:solidFill>
                <a:latin typeface="+mj-lt"/>
              </a:rPr>
              <a:t>GHOST</a:t>
            </a:r>
          </a:p>
        </p:txBody>
      </p:sp>
      <p:grpSp>
        <p:nvGrpSpPr>
          <p:cNvPr id="9" name="Group 8">
            <a:extLst>
              <a:ext uri="{FF2B5EF4-FFF2-40B4-BE49-F238E27FC236}">
                <a16:creationId xmlns:a16="http://schemas.microsoft.com/office/drawing/2014/main" id="{8101C961-8BF8-48C9-A274-31B57270421D}"/>
              </a:ext>
            </a:extLst>
          </p:cNvPr>
          <p:cNvGrpSpPr/>
          <p:nvPr/>
        </p:nvGrpSpPr>
        <p:grpSpPr>
          <a:xfrm>
            <a:off x="4354428" y="917928"/>
            <a:ext cx="4312052" cy="5940072"/>
            <a:chOff x="3688080" y="0"/>
            <a:chExt cx="4978400" cy="6858000"/>
          </a:xfrm>
        </p:grpSpPr>
        <p:cxnSp>
          <p:nvCxnSpPr>
            <p:cNvPr id="4" name="Straight Connector 3">
              <a:extLst>
                <a:ext uri="{FF2B5EF4-FFF2-40B4-BE49-F238E27FC236}">
                  <a16:creationId xmlns:a16="http://schemas.microsoft.com/office/drawing/2014/main" id="{3121AB7B-47EE-4EC8-BBF6-1FBC1C566FBE}"/>
                </a:ext>
              </a:extLst>
            </p:cNvPr>
            <p:cNvCxnSpPr>
              <a:cxnSpLocks/>
            </p:cNvCxnSpPr>
            <p:nvPr/>
          </p:nvCxnSpPr>
          <p:spPr>
            <a:xfrm>
              <a:off x="3688080" y="0"/>
              <a:ext cx="4434840" cy="623824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933FA88-9032-4365-BC67-1A05ECEE5CE9}"/>
                </a:ext>
              </a:extLst>
            </p:cNvPr>
            <p:cNvCxnSpPr>
              <a:cxnSpLocks/>
            </p:cNvCxnSpPr>
            <p:nvPr/>
          </p:nvCxnSpPr>
          <p:spPr>
            <a:xfrm>
              <a:off x="4231640" y="619760"/>
              <a:ext cx="4434840" cy="623824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9" name="Title 1">
            <a:extLst>
              <a:ext uri="{FF2B5EF4-FFF2-40B4-BE49-F238E27FC236}">
                <a16:creationId xmlns:a16="http://schemas.microsoft.com/office/drawing/2014/main" id="{F2A3C776-8C3D-4F45-AEB7-C1A52A817590}"/>
              </a:ext>
            </a:extLst>
          </p:cNvPr>
          <p:cNvSpPr>
            <a:spLocks noGrp="1"/>
          </p:cNvSpPr>
          <p:nvPr>
            <p:ph type="title"/>
          </p:nvPr>
        </p:nvSpPr>
        <p:spPr>
          <a:xfrm>
            <a:off x="345989" y="365126"/>
            <a:ext cx="11500022" cy="812886"/>
          </a:xfrm>
        </p:spPr>
        <p:txBody>
          <a:bodyPr/>
          <a:lstStyle/>
          <a:p>
            <a:r>
              <a:rPr lang="en-NZ" dirty="0"/>
              <a:t>…HUMAN-SELECTED COMPARISONS CONT.</a:t>
            </a:r>
          </a:p>
        </p:txBody>
      </p:sp>
      <p:sp>
        <p:nvSpPr>
          <p:cNvPr id="30" name="Freeform 14">
            <a:extLst>
              <a:ext uri="{FF2B5EF4-FFF2-40B4-BE49-F238E27FC236}">
                <a16:creationId xmlns:a16="http://schemas.microsoft.com/office/drawing/2014/main" id="{DB998808-4547-4A8B-BE3B-56354F8614EC}"/>
              </a:ext>
            </a:extLst>
          </p:cNvPr>
          <p:cNvSpPr/>
          <p:nvPr/>
        </p:nvSpPr>
        <p:spPr>
          <a:xfrm>
            <a:off x="6384591" y="1456557"/>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2489200">
              <a:lnSpc>
                <a:spcPct val="90000"/>
              </a:lnSpc>
              <a:defRPr/>
            </a:pPr>
            <a:r>
              <a:rPr lang="en-AU" sz="1600" dirty="0">
                <a:solidFill>
                  <a:schemeClr val="tx1"/>
                </a:solidFill>
                <a:latin typeface="+mj-lt"/>
              </a:rPr>
              <a:t>GHOST</a:t>
            </a:r>
          </a:p>
        </p:txBody>
      </p:sp>
      <p:grpSp>
        <p:nvGrpSpPr>
          <p:cNvPr id="34" name="Group 33">
            <a:extLst>
              <a:ext uri="{FF2B5EF4-FFF2-40B4-BE49-F238E27FC236}">
                <a16:creationId xmlns:a16="http://schemas.microsoft.com/office/drawing/2014/main" id="{9ACF47E3-84D2-48EB-BA22-2997FE9A26B0}"/>
              </a:ext>
            </a:extLst>
          </p:cNvPr>
          <p:cNvGrpSpPr/>
          <p:nvPr/>
        </p:nvGrpSpPr>
        <p:grpSpPr>
          <a:xfrm>
            <a:off x="3681407" y="1442350"/>
            <a:ext cx="621462" cy="656005"/>
            <a:chOff x="3725749" y="1341371"/>
            <a:chExt cx="621462" cy="656005"/>
          </a:xfrm>
        </p:grpSpPr>
        <p:cxnSp>
          <p:nvCxnSpPr>
            <p:cNvPr id="12" name="Straight Connector 11">
              <a:extLst>
                <a:ext uri="{FF2B5EF4-FFF2-40B4-BE49-F238E27FC236}">
                  <a16:creationId xmlns:a16="http://schemas.microsoft.com/office/drawing/2014/main" id="{CF4516D1-2806-4024-A210-BE4B17B7981E}"/>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CE93802-5CA6-4981-9CB5-3A54BBD863C2}"/>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0DE41C7D-A36E-462E-A023-B290FAC958FF}"/>
              </a:ext>
            </a:extLst>
          </p:cNvPr>
          <p:cNvGrpSpPr/>
          <p:nvPr/>
        </p:nvGrpSpPr>
        <p:grpSpPr>
          <a:xfrm flipH="1">
            <a:off x="5661363" y="1442350"/>
            <a:ext cx="621462" cy="656005"/>
            <a:chOff x="3725749" y="1341371"/>
            <a:chExt cx="621462" cy="656005"/>
          </a:xfrm>
        </p:grpSpPr>
        <p:cxnSp>
          <p:nvCxnSpPr>
            <p:cNvPr id="37" name="Straight Connector 36">
              <a:extLst>
                <a:ext uri="{FF2B5EF4-FFF2-40B4-BE49-F238E27FC236}">
                  <a16:creationId xmlns:a16="http://schemas.microsoft.com/office/drawing/2014/main" id="{61247F25-4C9F-46C0-9C6A-6DB648E52755}"/>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52563E2-4B75-431E-84DA-60BA7581B135}"/>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1" name="Freeform 14">
            <a:extLst>
              <a:ext uri="{FF2B5EF4-FFF2-40B4-BE49-F238E27FC236}">
                <a16:creationId xmlns:a16="http://schemas.microsoft.com/office/drawing/2014/main" id="{D7E5C582-9815-4341-8204-976DBBE32966}"/>
              </a:ext>
            </a:extLst>
          </p:cNvPr>
          <p:cNvSpPr/>
          <p:nvPr/>
        </p:nvSpPr>
        <p:spPr>
          <a:xfrm>
            <a:off x="7069712" y="2471010"/>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2489200">
              <a:lnSpc>
                <a:spcPct val="90000"/>
              </a:lnSpc>
              <a:defRPr/>
            </a:pPr>
            <a:r>
              <a:rPr lang="en-AU" sz="1600" dirty="0">
                <a:solidFill>
                  <a:schemeClr val="tx1"/>
                </a:solidFill>
                <a:latin typeface="+mj-lt"/>
              </a:rPr>
              <a:t>ROCK</a:t>
            </a:r>
          </a:p>
        </p:txBody>
      </p:sp>
      <p:grpSp>
        <p:nvGrpSpPr>
          <p:cNvPr id="42" name="Group 41">
            <a:extLst>
              <a:ext uri="{FF2B5EF4-FFF2-40B4-BE49-F238E27FC236}">
                <a16:creationId xmlns:a16="http://schemas.microsoft.com/office/drawing/2014/main" id="{D7C85CE7-3915-4A75-AEBB-71A8EDA5CAD1}"/>
              </a:ext>
            </a:extLst>
          </p:cNvPr>
          <p:cNvGrpSpPr/>
          <p:nvPr/>
        </p:nvGrpSpPr>
        <p:grpSpPr>
          <a:xfrm>
            <a:off x="4366528" y="2456803"/>
            <a:ext cx="621462" cy="656005"/>
            <a:chOff x="3725749" y="1341371"/>
            <a:chExt cx="621462" cy="656005"/>
          </a:xfrm>
        </p:grpSpPr>
        <p:cxnSp>
          <p:nvCxnSpPr>
            <p:cNvPr id="43" name="Straight Connector 42">
              <a:extLst>
                <a:ext uri="{FF2B5EF4-FFF2-40B4-BE49-F238E27FC236}">
                  <a16:creationId xmlns:a16="http://schemas.microsoft.com/office/drawing/2014/main" id="{1D6450E5-A9BC-4DBE-9BD6-467F5944CFF7}"/>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B282027-7EF4-4D45-A3A3-0F9738890419}"/>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3F07C1B-EFD3-4784-B73E-5CEAFE0F2207}"/>
              </a:ext>
            </a:extLst>
          </p:cNvPr>
          <p:cNvGrpSpPr/>
          <p:nvPr/>
        </p:nvGrpSpPr>
        <p:grpSpPr>
          <a:xfrm flipH="1">
            <a:off x="6346484" y="2456803"/>
            <a:ext cx="621462" cy="656005"/>
            <a:chOff x="3725749" y="1341371"/>
            <a:chExt cx="621462" cy="656005"/>
          </a:xfrm>
        </p:grpSpPr>
        <p:cxnSp>
          <p:nvCxnSpPr>
            <p:cNvPr id="46" name="Straight Connector 45">
              <a:extLst>
                <a:ext uri="{FF2B5EF4-FFF2-40B4-BE49-F238E27FC236}">
                  <a16:creationId xmlns:a16="http://schemas.microsoft.com/office/drawing/2014/main" id="{29A17DEA-FA93-48F6-A350-C02CF2662DC2}"/>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FD94156-FE16-4960-8382-84FC74D28282}"/>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56" name="Freeform 14">
            <a:extLst>
              <a:ext uri="{FF2B5EF4-FFF2-40B4-BE49-F238E27FC236}">
                <a16:creationId xmlns:a16="http://schemas.microsoft.com/office/drawing/2014/main" id="{8E799E4B-C24F-441B-B610-410578DF85CA}"/>
              </a:ext>
            </a:extLst>
          </p:cNvPr>
          <p:cNvSpPr/>
          <p:nvPr/>
        </p:nvSpPr>
        <p:spPr>
          <a:xfrm>
            <a:off x="2184041" y="2514225"/>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algn="r" defTabSz="2489200">
              <a:lnSpc>
                <a:spcPct val="90000"/>
              </a:lnSpc>
              <a:defRPr/>
            </a:pPr>
            <a:r>
              <a:rPr lang="en-AU" sz="1600" dirty="0">
                <a:solidFill>
                  <a:schemeClr val="tx1"/>
                </a:solidFill>
                <a:latin typeface="+mj-lt"/>
              </a:rPr>
              <a:t>ROCK</a:t>
            </a:r>
            <a:endParaRPr lang="en-AU" sz="1600" b="1" dirty="0">
              <a:solidFill>
                <a:schemeClr val="tx1"/>
              </a:solidFill>
            </a:endParaRPr>
          </a:p>
        </p:txBody>
      </p:sp>
      <p:sp>
        <p:nvSpPr>
          <p:cNvPr id="58" name="TextBox 57">
            <a:extLst>
              <a:ext uri="{FF2B5EF4-FFF2-40B4-BE49-F238E27FC236}">
                <a16:creationId xmlns:a16="http://schemas.microsoft.com/office/drawing/2014/main" id="{564D58D3-3619-4B75-9341-C3D874395188}"/>
              </a:ext>
            </a:extLst>
          </p:cNvPr>
          <p:cNvSpPr txBox="1"/>
          <p:nvPr/>
        </p:nvSpPr>
        <p:spPr>
          <a:xfrm>
            <a:off x="2220658" y="917928"/>
            <a:ext cx="6096000" cy="341632"/>
          </a:xfrm>
          <a:prstGeom prst="rect">
            <a:avLst/>
          </a:prstGeom>
          <a:noFill/>
        </p:spPr>
        <p:txBody>
          <a:bodyPr wrap="square">
            <a:spAutoFit/>
          </a:bodyPr>
          <a:lstStyle/>
          <a:p>
            <a:pPr lvl="0" defTabSz="2489200">
              <a:lnSpc>
                <a:spcPct val="90000"/>
              </a:lnSpc>
              <a:defRPr/>
            </a:pPr>
            <a:r>
              <a:rPr lang="en-AU" sz="1800" b="1" dirty="0">
                <a:solidFill>
                  <a:schemeClr val="tx1"/>
                </a:solidFill>
              </a:rPr>
              <a:t>real</a:t>
            </a:r>
          </a:p>
        </p:txBody>
      </p:sp>
      <p:sp>
        <p:nvSpPr>
          <p:cNvPr id="59" name="TextBox 58">
            <a:extLst>
              <a:ext uri="{FF2B5EF4-FFF2-40B4-BE49-F238E27FC236}">
                <a16:creationId xmlns:a16="http://schemas.microsoft.com/office/drawing/2014/main" id="{BB2EE418-635D-43F9-81F5-2524807A9C30}"/>
              </a:ext>
            </a:extLst>
          </p:cNvPr>
          <p:cNvSpPr txBox="1"/>
          <p:nvPr/>
        </p:nvSpPr>
        <p:spPr>
          <a:xfrm>
            <a:off x="4810760" y="917928"/>
            <a:ext cx="6096000" cy="341632"/>
          </a:xfrm>
          <a:prstGeom prst="rect">
            <a:avLst/>
          </a:prstGeom>
          <a:noFill/>
        </p:spPr>
        <p:txBody>
          <a:bodyPr wrap="square">
            <a:spAutoFit/>
          </a:bodyPr>
          <a:lstStyle/>
          <a:p>
            <a:pPr lvl="0" defTabSz="2489200">
              <a:lnSpc>
                <a:spcPct val="90000"/>
              </a:lnSpc>
              <a:defRPr/>
            </a:pPr>
            <a:r>
              <a:rPr lang="en-AU" sz="1800" b="1" dirty="0">
                <a:solidFill>
                  <a:schemeClr val="tx1"/>
                </a:solidFill>
              </a:rPr>
              <a:t>generated</a:t>
            </a:r>
          </a:p>
        </p:txBody>
      </p:sp>
      <p:sp>
        <p:nvSpPr>
          <p:cNvPr id="73" name="Freeform 14">
            <a:extLst>
              <a:ext uri="{FF2B5EF4-FFF2-40B4-BE49-F238E27FC236}">
                <a16:creationId xmlns:a16="http://schemas.microsoft.com/office/drawing/2014/main" id="{DACC8465-8305-4357-9A7A-323821048AF1}"/>
              </a:ext>
            </a:extLst>
          </p:cNvPr>
          <p:cNvSpPr/>
          <p:nvPr/>
        </p:nvSpPr>
        <p:spPr>
          <a:xfrm>
            <a:off x="7858150" y="3457616"/>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2489200">
              <a:lnSpc>
                <a:spcPct val="90000"/>
              </a:lnSpc>
              <a:defRPr/>
            </a:pPr>
            <a:r>
              <a:rPr lang="en-AU" sz="1600" dirty="0">
                <a:solidFill>
                  <a:schemeClr val="tx1"/>
                </a:solidFill>
                <a:latin typeface="+mj-lt"/>
              </a:rPr>
              <a:t>WATER</a:t>
            </a:r>
          </a:p>
        </p:txBody>
      </p:sp>
      <p:grpSp>
        <p:nvGrpSpPr>
          <p:cNvPr id="74" name="Group 73">
            <a:extLst>
              <a:ext uri="{FF2B5EF4-FFF2-40B4-BE49-F238E27FC236}">
                <a16:creationId xmlns:a16="http://schemas.microsoft.com/office/drawing/2014/main" id="{C54BCE3D-2065-47BC-BE02-14C2E200A5DE}"/>
              </a:ext>
            </a:extLst>
          </p:cNvPr>
          <p:cNvGrpSpPr/>
          <p:nvPr/>
        </p:nvGrpSpPr>
        <p:grpSpPr>
          <a:xfrm>
            <a:off x="5154966" y="3443409"/>
            <a:ext cx="621462" cy="656005"/>
            <a:chOff x="3725749" y="1341371"/>
            <a:chExt cx="621462" cy="656005"/>
          </a:xfrm>
        </p:grpSpPr>
        <p:cxnSp>
          <p:nvCxnSpPr>
            <p:cNvPr id="75" name="Straight Connector 74">
              <a:extLst>
                <a:ext uri="{FF2B5EF4-FFF2-40B4-BE49-F238E27FC236}">
                  <a16:creationId xmlns:a16="http://schemas.microsoft.com/office/drawing/2014/main" id="{9EB17768-A08B-446F-AC38-848920EC76CD}"/>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D61301C-B1C8-4506-825E-7D93EDCB8410}"/>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7" name="Group 76">
            <a:extLst>
              <a:ext uri="{FF2B5EF4-FFF2-40B4-BE49-F238E27FC236}">
                <a16:creationId xmlns:a16="http://schemas.microsoft.com/office/drawing/2014/main" id="{33644AC3-65EC-4C46-96D4-91B615172DE5}"/>
              </a:ext>
            </a:extLst>
          </p:cNvPr>
          <p:cNvGrpSpPr/>
          <p:nvPr/>
        </p:nvGrpSpPr>
        <p:grpSpPr>
          <a:xfrm flipH="1">
            <a:off x="7134922" y="3443409"/>
            <a:ext cx="621462" cy="656005"/>
            <a:chOff x="3725749" y="1341371"/>
            <a:chExt cx="621462" cy="656005"/>
          </a:xfrm>
        </p:grpSpPr>
        <p:cxnSp>
          <p:nvCxnSpPr>
            <p:cNvPr id="78" name="Straight Connector 77">
              <a:extLst>
                <a:ext uri="{FF2B5EF4-FFF2-40B4-BE49-F238E27FC236}">
                  <a16:creationId xmlns:a16="http://schemas.microsoft.com/office/drawing/2014/main" id="{9B17A7A1-3CF1-4A21-B6A6-330D75A9EFA4}"/>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45F50C9-4351-496D-AEF0-791B5941741D}"/>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82" name="Freeform 14">
            <a:extLst>
              <a:ext uri="{FF2B5EF4-FFF2-40B4-BE49-F238E27FC236}">
                <a16:creationId xmlns:a16="http://schemas.microsoft.com/office/drawing/2014/main" id="{DEF3D270-B7C2-4D71-A2B0-23F93236EFB9}"/>
              </a:ext>
            </a:extLst>
          </p:cNvPr>
          <p:cNvSpPr/>
          <p:nvPr/>
        </p:nvSpPr>
        <p:spPr>
          <a:xfrm>
            <a:off x="2972479" y="3500831"/>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algn="r" defTabSz="2489200">
              <a:lnSpc>
                <a:spcPct val="90000"/>
              </a:lnSpc>
              <a:defRPr/>
            </a:pPr>
            <a:r>
              <a:rPr lang="en-AU" sz="1600" dirty="0">
                <a:solidFill>
                  <a:schemeClr val="tx1"/>
                </a:solidFill>
                <a:latin typeface="+mj-lt"/>
              </a:rPr>
              <a:t>WATER</a:t>
            </a:r>
            <a:endParaRPr lang="en-AU" sz="1600" b="1" dirty="0">
              <a:solidFill>
                <a:schemeClr val="tx1"/>
              </a:solidFill>
            </a:endParaRPr>
          </a:p>
        </p:txBody>
      </p:sp>
      <p:sp>
        <p:nvSpPr>
          <p:cNvPr id="86" name="Freeform 14">
            <a:extLst>
              <a:ext uri="{FF2B5EF4-FFF2-40B4-BE49-F238E27FC236}">
                <a16:creationId xmlns:a16="http://schemas.microsoft.com/office/drawing/2014/main" id="{4755E998-07B5-47DA-BF87-554AE884EEF9}"/>
              </a:ext>
            </a:extLst>
          </p:cNvPr>
          <p:cNvSpPr/>
          <p:nvPr/>
        </p:nvSpPr>
        <p:spPr>
          <a:xfrm>
            <a:off x="8603977" y="4432733"/>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2489200">
              <a:lnSpc>
                <a:spcPct val="90000"/>
              </a:lnSpc>
              <a:defRPr/>
            </a:pPr>
            <a:r>
              <a:rPr lang="en-AU" sz="1600" dirty="0">
                <a:solidFill>
                  <a:schemeClr val="tx1"/>
                </a:solidFill>
                <a:latin typeface="+mj-lt"/>
              </a:rPr>
              <a:t>BUG</a:t>
            </a:r>
          </a:p>
        </p:txBody>
      </p:sp>
      <p:grpSp>
        <p:nvGrpSpPr>
          <p:cNvPr id="87" name="Group 86">
            <a:extLst>
              <a:ext uri="{FF2B5EF4-FFF2-40B4-BE49-F238E27FC236}">
                <a16:creationId xmlns:a16="http://schemas.microsoft.com/office/drawing/2014/main" id="{50B0B5D7-0371-4E39-9D78-5DEAA131B5DD}"/>
              </a:ext>
            </a:extLst>
          </p:cNvPr>
          <p:cNvGrpSpPr/>
          <p:nvPr/>
        </p:nvGrpSpPr>
        <p:grpSpPr>
          <a:xfrm>
            <a:off x="5900793" y="4418526"/>
            <a:ext cx="621462" cy="656005"/>
            <a:chOff x="3725749" y="1341371"/>
            <a:chExt cx="621462" cy="656005"/>
          </a:xfrm>
        </p:grpSpPr>
        <p:cxnSp>
          <p:nvCxnSpPr>
            <p:cNvPr id="88" name="Straight Connector 87">
              <a:extLst>
                <a:ext uri="{FF2B5EF4-FFF2-40B4-BE49-F238E27FC236}">
                  <a16:creationId xmlns:a16="http://schemas.microsoft.com/office/drawing/2014/main" id="{BA2A8BB2-B0E3-4622-81D4-D0CEAC5AAEA9}"/>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10C6A60-1C18-4321-92F2-FB149F61599C}"/>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AFB1C577-6334-42A4-8A3B-CD7718EEAFCA}"/>
              </a:ext>
            </a:extLst>
          </p:cNvPr>
          <p:cNvGrpSpPr/>
          <p:nvPr/>
        </p:nvGrpSpPr>
        <p:grpSpPr>
          <a:xfrm flipH="1">
            <a:off x="7880749" y="4418526"/>
            <a:ext cx="621462" cy="656005"/>
            <a:chOff x="3725749" y="1341371"/>
            <a:chExt cx="621462" cy="656005"/>
          </a:xfrm>
        </p:grpSpPr>
        <p:cxnSp>
          <p:nvCxnSpPr>
            <p:cNvPr id="91" name="Straight Connector 90">
              <a:extLst>
                <a:ext uri="{FF2B5EF4-FFF2-40B4-BE49-F238E27FC236}">
                  <a16:creationId xmlns:a16="http://schemas.microsoft.com/office/drawing/2014/main" id="{4923DA09-05DF-4504-B414-90BB992773A0}"/>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98070129-2A02-426E-9D9A-A61762AA3CA8}"/>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93" name="Freeform 14">
            <a:extLst>
              <a:ext uri="{FF2B5EF4-FFF2-40B4-BE49-F238E27FC236}">
                <a16:creationId xmlns:a16="http://schemas.microsoft.com/office/drawing/2014/main" id="{E47F5F22-0344-4069-9850-92D245F78352}"/>
              </a:ext>
            </a:extLst>
          </p:cNvPr>
          <p:cNvSpPr/>
          <p:nvPr/>
        </p:nvSpPr>
        <p:spPr>
          <a:xfrm>
            <a:off x="3718306" y="4475948"/>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algn="r" defTabSz="2489200">
              <a:lnSpc>
                <a:spcPct val="90000"/>
              </a:lnSpc>
              <a:defRPr/>
            </a:pPr>
            <a:r>
              <a:rPr lang="en-AU" sz="1600" dirty="0">
                <a:solidFill>
                  <a:schemeClr val="tx1"/>
                </a:solidFill>
                <a:latin typeface="+mj-lt"/>
              </a:rPr>
              <a:t>BUG</a:t>
            </a:r>
          </a:p>
          <a:p>
            <a:pPr lvl="0" algn="r" defTabSz="2489200">
              <a:lnSpc>
                <a:spcPct val="90000"/>
              </a:lnSpc>
              <a:defRPr/>
            </a:pPr>
            <a:endParaRPr lang="en-AU" sz="1600" b="1" dirty="0">
              <a:solidFill>
                <a:schemeClr val="tx1"/>
              </a:solidFill>
            </a:endParaRPr>
          </a:p>
        </p:txBody>
      </p:sp>
      <p:sp>
        <p:nvSpPr>
          <p:cNvPr id="96" name="Freeform 14">
            <a:extLst>
              <a:ext uri="{FF2B5EF4-FFF2-40B4-BE49-F238E27FC236}">
                <a16:creationId xmlns:a16="http://schemas.microsoft.com/office/drawing/2014/main" id="{7843F2C9-D133-49D1-BFA9-461815304C82}"/>
              </a:ext>
            </a:extLst>
          </p:cNvPr>
          <p:cNvSpPr/>
          <p:nvPr/>
        </p:nvSpPr>
        <p:spPr>
          <a:xfrm>
            <a:off x="9368073" y="5461891"/>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2489200">
              <a:lnSpc>
                <a:spcPct val="90000"/>
              </a:lnSpc>
              <a:defRPr/>
            </a:pPr>
            <a:r>
              <a:rPr lang="en-AU" sz="1600" dirty="0">
                <a:solidFill>
                  <a:schemeClr val="tx1"/>
                </a:solidFill>
                <a:latin typeface="+mj-lt"/>
              </a:rPr>
              <a:t>POISON</a:t>
            </a:r>
          </a:p>
        </p:txBody>
      </p:sp>
      <p:grpSp>
        <p:nvGrpSpPr>
          <p:cNvPr id="97" name="Group 96">
            <a:extLst>
              <a:ext uri="{FF2B5EF4-FFF2-40B4-BE49-F238E27FC236}">
                <a16:creationId xmlns:a16="http://schemas.microsoft.com/office/drawing/2014/main" id="{AE2749B7-5F37-4DEE-A818-5E3C7C04333C}"/>
              </a:ext>
            </a:extLst>
          </p:cNvPr>
          <p:cNvGrpSpPr/>
          <p:nvPr/>
        </p:nvGrpSpPr>
        <p:grpSpPr>
          <a:xfrm>
            <a:off x="6664889" y="5447684"/>
            <a:ext cx="621462" cy="656005"/>
            <a:chOff x="3725749" y="1341371"/>
            <a:chExt cx="621462" cy="656005"/>
          </a:xfrm>
        </p:grpSpPr>
        <p:cxnSp>
          <p:nvCxnSpPr>
            <p:cNvPr id="98" name="Straight Connector 97">
              <a:extLst>
                <a:ext uri="{FF2B5EF4-FFF2-40B4-BE49-F238E27FC236}">
                  <a16:creationId xmlns:a16="http://schemas.microsoft.com/office/drawing/2014/main" id="{24278431-DAC4-47F2-9176-12FEC32547AE}"/>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DA67005-2A7C-4A6A-A0A7-5972C6549FD4}"/>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6C4033DE-8191-4F24-9BBF-564682F6C307}"/>
              </a:ext>
            </a:extLst>
          </p:cNvPr>
          <p:cNvGrpSpPr/>
          <p:nvPr/>
        </p:nvGrpSpPr>
        <p:grpSpPr>
          <a:xfrm flipH="1">
            <a:off x="8644845" y="5447684"/>
            <a:ext cx="621462" cy="656005"/>
            <a:chOff x="3725749" y="1341371"/>
            <a:chExt cx="621462" cy="656005"/>
          </a:xfrm>
        </p:grpSpPr>
        <p:cxnSp>
          <p:nvCxnSpPr>
            <p:cNvPr id="101" name="Straight Connector 100">
              <a:extLst>
                <a:ext uri="{FF2B5EF4-FFF2-40B4-BE49-F238E27FC236}">
                  <a16:creationId xmlns:a16="http://schemas.microsoft.com/office/drawing/2014/main" id="{B6682C2B-1211-4234-BBFA-79267EA3B5B7}"/>
                </a:ext>
              </a:extLst>
            </p:cNvPr>
            <p:cNvCxnSpPr>
              <a:cxnSpLocks/>
            </p:cNvCxnSpPr>
            <p:nvPr/>
          </p:nvCxnSpPr>
          <p:spPr>
            <a:xfrm>
              <a:off x="3740989" y="1341371"/>
              <a:ext cx="0" cy="65600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8FC4EB1-D6D7-4125-B997-DA5E5AB2DD70}"/>
                </a:ext>
              </a:extLst>
            </p:cNvPr>
            <p:cNvCxnSpPr>
              <a:cxnSpLocks/>
            </p:cNvCxnSpPr>
            <p:nvPr/>
          </p:nvCxnSpPr>
          <p:spPr>
            <a:xfrm flipH="1">
              <a:off x="3725749" y="1341371"/>
              <a:ext cx="62146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3" name="Freeform 14">
            <a:extLst>
              <a:ext uri="{FF2B5EF4-FFF2-40B4-BE49-F238E27FC236}">
                <a16:creationId xmlns:a16="http://schemas.microsoft.com/office/drawing/2014/main" id="{6EB60327-7670-4D13-9FFC-E24E82885C62}"/>
              </a:ext>
            </a:extLst>
          </p:cNvPr>
          <p:cNvSpPr/>
          <p:nvPr/>
        </p:nvSpPr>
        <p:spPr>
          <a:xfrm>
            <a:off x="4482402" y="5505106"/>
            <a:ext cx="2131760" cy="993218"/>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algn="r" defTabSz="2489200">
              <a:lnSpc>
                <a:spcPct val="90000"/>
              </a:lnSpc>
              <a:defRPr/>
            </a:pPr>
            <a:r>
              <a:rPr lang="en-AU" sz="1600" dirty="0">
                <a:solidFill>
                  <a:schemeClr val="tx1"/>
                </a:solidFill>
                <a:latin typeface="+mj-lt"/>
              </a:rPr>
              <a:t>GRASS</a:t>
            </a:r>
            <a:br>
              <a:rPr lang="en-AU" sz="1600" dirty="0">
                <a:solidFill>
                  <a:schemeClr val="tx1"/>
                </a:solidFill>
                <a:latin typeface="+mj-lt"/>
              </a:rPr>
            </a:br>
            <a:r>
              <a:rPr lang="en-AU" sz="1600" dirty="0">
                <a:solidFill>
                  <a:schemeClr val="tx1"/>
                </a:solidFill>
                <a:latin typeface="+mj-lt"/>
              </a:rPr>
              <a:t>POISON</a:t>
            </a:r>
            <a:endParaRPr lang="en-AU" sz="1600" b="1" dirty="0">
              <a:solidFill>
                <a:schemeClr val="tx1"/>
              </a:solidFill>
            </a:endParaRPr>
          </a:p>
        </p:txBody>
      </p:sp>
      <p:pic>
        <p:nvPicPr>
          <p:cNvPr id="72" name="Picture 71">
            <a:extLst>
              <a:ext uri="{FF2B5EF4-FFF2-40B4-BE49-F238E27FC236}">
                <a16:creationId xmlns:a16="http://schemas.microsoft.com/office/drawing/2014/main" id="{EA4FD13F-77CF-48E8-9D4C-5D6C1524DA27}"/>
              </a:ext>
            </a:extLst>
          </p:cNvPr>
          <p:cNvPicPr>
            <a:picLocks noChangeAspect="1"/>
          </p:cNvPicPr>
          <p:nvPr/>
        </p:nvPicPr>
        <p:blipFill>
          <a:blip r:embed="rId2"/>
          <a:stretch>
            <a:fillRect/>
          </a:stretch>
        </p:blipFill>
        <p:spPr>
          <a:xfrm>
            <a:off x="5528629" y="1479249"/>
            <a:ext cx="705833" cy="728850"/>
          </a:xfrm>
          <a:prstGeom prst="rect">
            <a:avLst/>
          </a:prstGeom>
        </p:spPr>
      </p:pic>
      <p:pic>
        <p:nvPicPr>
          <p:cNvPr id="108" name="Picture 107">
            <a:extLst>
              <a:ext uri="{FF2B5EF4-FFF2-40B4-BE49-F238E27FC236}">
                <a16:creationId xmlns:a16="http://schemas.microsoft.com/office/drawing/2014/main" id="{0EBF80E3-87EF-4BD7-9576-0A28A2087682}"/>
              </a:ext>
            </a:extLst>
          </p:cNvPr>
          <p:cNvPicPr>
            <a:picLocks noChangeAspect="1"/>
          </p:cNvPicPr>
          <p:nvPr/>
        </p:nvPicPr>
        <p:blipFill rotWithShape="1">
          <a:blip r:embed="rId3"/>
          <a:srcRect l="6727" t="84525" r="11455" b="2103"/>
          <a:stretch/>
        </p:blipFill>
        <p:spPr>
          <a:xfrm>
            <a:off x="6162701" y="2503912"/>
            <a:ext cx="743605" cy="766739"/>
          </a:xfrm>
          <a:prstGeom prst="rect">
            <a:avLst/>
          </a:prstGeom>
        </p:spPr>
      </p:pic>
      <p:pic>
        <p:nvPicPr>
          <p:cNvPr id="113" name="Picture 112">
            <a:extLst>
              <a:ext uri="{FF2B5EF4-FFF2-40B4-BE49-F238E27FC236}">
                <a16:creationId xmlns:a16="http://schemas.microsoft.com/office/drawing/2014/main" id="{860CAABC-02ED-42F8-8AD0-F2396135A0C5}"/>
              </a:ext>
            </a:extLst>
          </p:cNvPr>
          <p:cNvPicPr>
            <a:picLocks noChangeAspect="1"/>
          </p:cNvPicPr>
          <p:nvPr/>
        </p:nvPicPr>
        <p:blipFill rotWithShape="1">
          <a:blip r:embed="rId4"/>
          <a:srcRect l="1908" t="1447" r="3754" b="2570"/>
          <a:stretch/>
        </p:blipFill>
        <p:spPr>
          <a:xfrm>
            <a:off x="6979075" y="3493976"/>
            <a:ext cx="729213" cy="726303"/>
          </a:xfrm>
          <a:prstGeom prst="rect">
            <a:avLst/>
          </a:prstGeom>
          <a:ln>
            <a:solidFill>
              <a:schemeClr val="tx1">
                <a:lumMod val="75000"/>
                <a:lumOff val="25000"/>
              </a:schemeClr>
            </a:solidFill>
          </a:ln>
        </p:spPr>
      </p:pic>
      <p:pic>
        <p:nvPicPr>
          <p:cNvPr id="118" name="Picture 117" descr="A picture containing drawing&#10;&#10;Description automatically generated">
            <a:extLst>
              <a:ext uri="{FF2B5EF4-FFF2-40B4-BE49-F238E27FC236}">
                <a16:creationId xmlns:a16="http://schemas.microsoft.com/office/drawing/2014/main" id="{D9580D18-3B61-4139-984D-B9DC379187B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23244" y="3484548"/>
            <a:ext cx="735731" cy="735731"/>
          </a:xfrm>
          <a:prstGeom prst="rect">
            <a:avLst/>
          </a:prstGeom>
          <a:ln>
            <a:solidFill>
              <a:schemeClr val="tx1"/>
            </a:solidFill>
          </a:ln>
        </p:spPr>
      </p:pic>
      <p:pic>
        <p:nvPicPr>
          <p:cNvPr id="119" name="Picture 118" descr="A picture containing drawing&#10;&#10;Description automatically generated">
            <a:extLst>
              <a:ext uri="{FF2B5EF4-FFF2-40B4-BE49-F238E27FC236}">
                <a16:creationId xmlns:a16="http://schemas.microsoft.com/office/drawing/2014/main" id="{BC658080-7F8E-4FD1-ADF4-9024545651D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47565" y="2503913"/>
            <a:ext cx="743606" cy="743606"/>
          </a:xfrm>
          <a:prstGeom prst="rect">
            <a:avLst/>
          </a:prstGeom>
          <a:ln>
            <a:solidFill>
              <a:schemeClr val="tx1"/>
            </a:solidFill>
          </a:ln>
        </p:spPr>
      </p:pic>
      <p:pic>
        <p:nvPicPr>
          <p:cNvPr id="120" name="Picture 119" descr="A picture containing wheel, drawing&#10;&#10;Description automatically generated">
            <a:extLst>
              <a:ext uri="{FF2B5EF4-FFF2-40B4-BE49-F238E27FC236}">
                <a16:creationId xmlns:a16="http://schemas.microsoft.com/office/drawing/2014/main" id="{D465A6C1-7E24-4A9D-97D6-5BF9D73D68E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37736" y="1488412"/>
            <a:ext cx="705833" cy="705833"/>
          </a:xfrm>
          <a:prstGeom prst="rect">
            <a:avLst/>
          </a:prstGeom>
          <a:ln>
            <a:solidFill>
              <a:schemeClr val="tx1"/>
            </a:solidFill>
          </a:ln>
        </p:spPr>
      </p:pic>
      <p:pic>
        <p:nvPicPr>
          <p:cNvPr id="121" name="Picture 120">
            <a:extLst>
              <a:ext uri="{FF2B5EF4-FFF2-40B4-BE49-F238E27FC236}">
                <a16:creationId xmlns:a16="http://schemas.microsoft.com/office/drawing/2014/main" id="{43877EFC-E48C-4640-844B-1D1BDB555797}"/>
              </a:ext>
            </a:extLst>
          </p:cNvPr>
          <p:cNvPicPr>
            <a:picLocks noChangeAspect="1"/>
          </p:cNvPicPr>
          <p:nvPr/>
        </p:nvPicPr>
        <p:blipFill>
          <a:blip r:embed="rId8"/>
          <a:stretch>
            <a:fillRect/>
          </a:stretch>
        </p:blipFill>
        <p:spPr>
          <a:xfrm>
            <a:off x="7710194" y="4450180"/>
            <a:ext cx="764729" cy="785971"/>
          </a:xfrm>
          <a:prstGeom prst="rect">
            <a:avLst/>
          </a:prstGeom>
        </p:spPr>
      </p:pic>
      <p:pic>
        <p:nvPicPr>
          <p:cNvPr id="131" name="Picture 130">
            <a:extLst>
              <a:ext uri="{FF2B5EF4-FFF2-40B4-BE49-F238E27FC236}">
                <a16:creationId xmlns:a16="http://schemas.microsoft.com/office/drawing/2014/main" id="{4F0C5CF7-6B34-470D-B445-90C8140B8A0A}"/>
              </a:ext>
            </a:extLst>
          </p:cNvPr>
          <p:cNvPicPr>
            <a:picLocks noChangeAspect="1"/>
          </p:cNvPicPr>
          <p:nvPr/>
        </p:nvPicPr>
        <p:blipFill rotWithShape="1">
          <a:blip r:embed="rId9"/>
          <a:srcRect t="3443" r="6667" b="3112"/>
          <a:stretch/>
        </p:blipFill>
        <p:spPr>
          <a:xfrm>
            <a:off x="8390904" y="5485110"/>
            <a:ext cx="785376" cy="753102"/>
          </a:xfrm>
          <a:prstGeom prst="rect">
            <a:avLst/>
          </a:prstGeom>
          <a:ln>
            <a:solidFill>
              <a:schemeClr val="tx1">
                <a:lumMod val="75000"/>
                <a:lumOff val="25000"/>
              </a:schemeClr>
            </a:solidFill>
          </a:ln>
        </p:spPr>
      </p:pic>
      <p:pic>
        <p:nvPicPr>
          <p:cNvPr id="5" name="Picture 4" descr="A picture containing drawing&#10;&#10;Description automatically generated">
            <a:extLst>
              <a:ext uri="{FF2B5EF4-FFF2-40B4-BE49-F238E27FC236}">
                <a16:creationId xmlns:a16="http://schemas.microsoft.com/office/drawing/2014/main" id="{ADDCAEEB-13EC-4BB5-83CA-CBB4C2D8AED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951058" y="4463449"/>
            <a:ext cx="739612" cy="739612"/>
          </a:xfrm>
          <a:prstGeom prst="rect">
            <a:avLst/>
          </a:prstGeom>
          <a:ln>
            <a:solidFill>
              <a:schemeClr val="tx1"/>
            </a:solidFill>
          </a:ln>
        </p:spPr>
      </p:pic>
      <p:pic>
        <p:nvPicPr>
          <p:cNvPr id="8" name="Picture 7" descr="A picture containing drawing&#10;&#10;Description automatically generated">
            <a:extLst>
              <a:ext uri="{FF2B5EF4-FFF2-40B4-BE49-F238E27FC236}">
                <a16:creationId xmlns:a16="http://schemas.microsoft.com/office/drawing/2014/main" id="{115DE360-52B1-4B6F-AC9B-ACD278A96650}"/>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10901" y="5485110"/>
            <a:ext cx="753108" cy="753108"/>
          </a:xfrm>
          <a:prstGeom prst="rect">
            <a:avLst/>
          </a:prstGeom>
          <a:ln>
            <a:solidFill>
              <a:schemeClr val="tx1"/>
            </a:solidFill>
          </a:ln>
        </p:spPr>
      </p:pic>
    </p:spTree>
    <p:extLst>
      <p:ext uri="{BB962C8B-B14F-4D97-AF65-F5344CB8AC3E}">
        <p14:creationId xmlns:p14="http://schemas.microsoft.com/office/powerpoint/2010/main" val="223124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56" grpId="0"/>
      <p:bldP spid="73" grpId="0"/>
      <p:bldP spid="82" grpId="0"/>
      <p:bldP spid="86" grpId="0"/>
      <p:bldP spid="93" grpId="0"/>
      <p:bldP spid="96" grpId="0"/>
      <p:bldP spid="10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8B97BA9-3A80-4F1C-A026-E6B5A651B263}"/>
              </a:ext>
            </a:extLst>
          </p:cNvPr>
          <p:cNvSpPr/>
          <p:nvPr/>
        </p:nvSpPr>
        <p:spPr>
          <a:xfrm>
            <a:off x="345989" y="1334330"/>
            <a:ext cx="3567600" cy="1602000"/>
          </a:xfrm>
          <a:prstGeom prst="rect">
            <a:avLst/>
          </a:prstGeom>
          <a:blipFill dpi="0" rotWithShape="1">
            <a:blip r:embed="rId2">
              <a:extLst>
                <a:ext uri="{28A0092B-C50C-407E-A947-70E740481C1C}">
                  <a14:useLocalDpi xmlns:a14="http://schemas.microsoft.com/office/drawing/2010/main" val="0"/>
                </a:ext>
              </a:extLst>
            </a:blip>
            <a:srcRect/>
            <a:stretch>
              <a:fillRect l="20000" r="2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400" dirty="0">
              <a:solidFill>
                <a:schemeClr val="tx1"/>
              </a:solidFill>
            </a:endParaRPr>
          </a:p>
        </p:txBody>
      </p:sp>
      <p:sp>
        <p:nvSpPr>
          <p:cNvPr id="4" name="Rectangle 3">
            <a:extLst>
              <a:ext uri="{FF2B5EF4-FFF2-40B4-BE49-F238E27FC236}">
                <a16:creationId xmlns:a16="http://schemas.microsoft.com/office/drawing/2014/main" id="{A3E1A5B6-6ECC-40E7-BCDF-0DEB5E6CCBAF}"/>
              </a:ext>
            </a:extLst>
          </p:cNvPr>
          <p:cNvSpPr/>
          <p:nvPr/>
        </p:nvSpPr>
        <p:spPr>
          <a:xfrm>
            <a:off x="345988" y="2977482"/>
            <a:ext cx="3567599" cy="1602000"/>
          </a:xfrm>
          <a:prstGeom prst="rect">
            <a:avLst/>
          </a:prstGeom>
          <a:blipFill dpi="0" rotWithShape="1">
            <a:blip r:embed="rId3">
              <a:extLst>
                <a:ext uri="{28A0092B-C50C-407E-A947-70E740481C1C}">
                  <a14:useLocalDpi xmlns:a14="http://schemas.microsoft.com/office/drawing/2010/main" val="0"/>
                </a:ext>
              </a:extLst>
            </a:blip>
            <a:srcRect/>
            <a:stretch>
              <a:fillRect l="18000" r="3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400" dirty="0">
              <a:solidFill>
                <a:schemeClr val="tx1"/>
              </a:solidFill>
            </a:endParaRPr>
          </a:p>
        </p:txBody>
      </p:sp>
      <p:sp>
        <p:nvSpPr>
          <p:cNvPr id="5" name="Rectangle 4">
            <a:extLst>
              <a:ext uri="{FF2B5EF4-FFF2-40B4-BE49-F238E27FC236}">
                <a16:creationId xmlns:a16="http://schemas.microsoft.com/office/drawing/2014/main" id="{F9285016-B983-4673-B898-DFDEDBD6DF1B}"/>
              </a:ext>
            </a:extLst>
          </p:cNvPr>
          <p:cNvSpPr/>
          <p:nvPr/>
        </p:nvSpPr>
        <p:spPr>
          <a:xfrm>
            <a:off x="345989" y="4620634"/>
            <a:ext cx="3567600" cy="1602000"/>
          </a:xfrm>
          <a:prstGeom prst="rect">
            <a:avLst/>
          </a:prstGeom>
          <a:blipFill dpi="0" rotWithShape="1">
            <a:blip r:embed="rId4">
              <a:biLevel thresh="75000"/>
              <a:extLst>
                <a:ext uri="{28A0092B-C50C-407E-A947-70E740481C1C}">
                  <a14:useLocalDpi xmlns:a14="http://schemas.microsoft.com/office/drawing/2010/main" val="0"/>
                </a:ext>
              </a:extLst>
            </a:blip>
            <a:srcRect/>
            <a:stretch>
              <a:fillRect r="18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AU" sz="1400" dirty="0">
              <a:solidFill>
                <a:schemeClr val="tx1"/>
              </a:solidFill>
            </a:endParaRPr>
          </a:p>
        </p:txBody>
      </p:sp>
      <p:sp>
        <p:nvSpPr>
          <p:cNvPr id="2" name="Title 1">
            <a:extLst>
              <a:ext uri="{FF2B5EF4-FFF2-40B4-BE49-F238E27FC236}">
                <a16:creationId xmlns:a16="http://schemas.microsoft.com/office/drawing/2014/main" id="{A5089F93-EEF5-4310-86A3-2423824DC915}"/>
              </a:ext>
            </a:extLst>
          </p:cNvPr>
          <p:cNvSpPr>
            <a:spLocks noGrp="1"/>
          </p:cNvSpPr>
          <p:nvPr>
            <p:ph type="title"/>
          </p:nvPr>
        </p:nvSpPr>
        <p:spPr>
          <a:xfrm>
            <a:off x="345988" y="365126"/>
            <a:ext cx="10697009" cy="812886"/>
          </a:xfrm>
        </p:spPr>
        <p:txBody>
          <a:bodyPr/>
          <a:lstStyle/>
          <a:p>
            <a:r>
              <a:rPr lang="en-AU" dirty="0"/>
              <a:t>PROJECT OBJECTIVES</a:t>
            </a:r>
          </a:p>
        </p:txBody>
      </p:sp>
      <p:sp>
        <p:nvSpPr>
          <p:cNvPr id="6" name="Parallelogram 5">
            <a:extLst>
              <a:ext uri="{FF2B5EF4-FFF2-40B4-BE49-F238E27FC236}">
                <a16:creationId xmlns:a16="http://schemas.microsoft.com/office/drawing/2014/main" id="{8A75630B-72D3-4060-98FA-A689D927313A}"/>
              </a:ext>
            </a:extLst>
          </p:cNvPr>
          <p:cNvSpPr/>
          <p:nvPr/>
        </p:nvSpPr>
        <p:spPr>
          <a:xfrm>
            <a:off x="2792710" y="1334330"/>
            <a:ext cx="2241754" cy="4888304"/>
          </a:xfrm>
          <a:prstGeom prst="parallelogram">
            <a:avLst>
              <a:gd name="adj" fmla="val 3815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15" name="Freeform: Shape 14">
            <a:extLst>
              <a:ext uri="{FF2B5EF4-FFF2-40B4-BE49-F238E27FC236}">
                <a16:creationId xmlns:a16="http://schemas.microsoft.com/office/drawing/2014/main" id="{3F076288-84E9-49B0-A8E3-ECA3BEB2E6AF}"/>
              </a:ext>
            </a:extLst>
          </p:cNvPr>
          <p:cNvSpPr/>
          <p:nvPr/>
        </p:nvSpPr>
        <p:spPr>
          <a:xfrm>
            <a:off x="3597721" y="1334330"/>
            <a:ext cx="8015159" cy="288000"/>
          </a:xfrm>
          <a:custGeom>
            <a:avLst/>
            <a:gdLst>
              <a:gd name="connsiteX0" fmla="*/ 50397 w 8266990"/>
              <a:gd name="connsiteY0" fmla="*/ 0 h 288000"/>
              <a:gd name="connsiteX1" fmla="*/ 8266990 w 8266990"/>
              <a:gd name="connsiteY1" fmla="*/ 0 h 288000"/>
              <a:gd name="connsiteX2" fmla="*/ 8266990 w 8266990"/>
              <a:gd name="connsiteY2" fmla="*/ 288000 h 288000"/>
              <a:gd name="connsiteX3" fmla="*/ 0 w 8266990"/>
              <a:gd name="connsiteY3" fmla="*/ 288000 h 288000"/>
              <a:gd name="connsiteX4" fmla="*/ 50397 w 8266990"/>
              <a:gd name="connsiteY4" fmla="*/ 0 h 28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66990" h="288000">
                <a:moveTo>
                  <a:pt x="50397" y="0"/>
                </a:moveTo>
                <a:lnTo>
                  <a:pt x="8266990" y="0"/>
                </a:lnTo>
                <a:lnTo>
                  <a:pt x="8266990" y="288000"/>
                </a:lnTo>
                <a:lnTo>
                  <a:pt x="0" y="288000"/>
                </a:lnTo>
                <a:lnTo>
                  <a:pt x="50397" y="0"/>
                </a:ln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72000" bIns="0" rtlCol="0" anchor="ctr">
            <a:noAutofit/>
          </a:bodyPr>
          <a:lstStyle/>
          <a:p>
            <a:pPr algn="r"/>
            <a:r>
              <a:rPr lang="en-NZ" sz="1400" i="1"/>
              <a:t>Gotta </a:t>
            </a:r>
            <a:r>
              <a:rPr lang="en-NZ" sz="1400" i="1" strike="sngStrike"/>
              <a:t>catch</a:t>
            </a:r>
            <a:r>
              <a:rPr lang="en-NZ" sz="1400" i="1"/>
              <a:t> generate them all!</a:t>
            </a:r>
            <a:endParaRPr lang="en-NZ" sz="1400" i="1" dirty="0"/>
          </a:p>
        </p:txBody>
      </p:sp>
      <p:sp>
        <p:nvSpPr>
          <p:cNvPr id="32" name="Rectangle 31">
            <a:extLst>
              <a:ext uri="{FF2B5EF4-FFF2-40B4-BE49-F238E27FC236}">
                <a16:creationId xmlns:a16="http://schemas.microsoft.com/office/drawing/2014/main" id="{07DA5DF2-6652-4A56-8778-203E27726D75}"/>
              </a:ext>
            </a:extLst>
          </p:cNvPr>
          <p:cNvSpPr/>
          <p:nvPr/>
        </p:nvSpPr>
        <p:spPr>
          <a:xfrm>
            <a:off x="3913587" y="1819323"/>
            <a:ext cx="7951124" cy="7200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NZ" sz="2800" b="1" dirty="0">
                <a:solidFill>
                  <a:schemeClr val="tx1"/>
                </a:solidFill>
              </a:rPr>
              <a:t>Build the world’s best conditional Pokémon GAN</a:t>
            </a:r>
            <a:endParaRPr lang="en-AU" sz="2800" b="1" dirty="0">
              <a:solidFill>
                <a:schemeClr val="tx1"/>
              </a:solidFill>
            </a:endParaRPr>
          </a:p>
        </p:txBody>
      </p:sp>
      <p:sp>
        <p:nvSpPr>
          <p:cNvPr id="33" name="Rectangle 32">
            <a:extLst>
              <a:ext uri="{FF2B5EF4-FFF2-40B4-BE49-F238E27FC236}">
                <a16:creationId xmlns:a16="http://schemas.microsoft.com/office/drawing/2014/main" id="{8312F0DC-C0D5-487F-A6A0-15A629B8894A}"/>
              </a:ext>
            </a:extLst>
          </p:cNvPr>
          <p:cNvSpPr/>
          <p:nvPr/>
        </p:nvSpPr>
        <p:spPr>
          <a:xfrm>
            <a:off x="9199964" y="3563050"/>
            <a:ext cx="2121453" cy="22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defTabSz="914400">
              <a:spcBef>
                <a:spcPts val="600"/>
              </a:spcBef>
              <a:defRPr/>
            </a:pPr>
            <a:r>
              <a:rPr lang="en-AU" sz="1200" dirty="0">
                <a:solidFill>
                  <a:schemeClr val="tx1"/>
                </a:solidFill>
                <a:ea typeface="Verdana" pitchFamily="34" charset="0"/>
                <a:cs typeface="Calibri" pitchFamily="34" charset="0"/>
              </a:rPr>
              <a:t>We aim to bring together the best research learnings and apply them to our problem.</a:t>
            </a:r>
          </a:p>
          <a:p>
            <a:pPr lvl="0" defTabSz="914400">
              <a:spcBef>
                <a:spcPts val="600"/>
              </a:spcBef>
              <a:defRPr/>
            </a:pPr>
            <a:r>
              <a:rPr lang="en-AU" sz="1200" dirty="0">
                <a:solidFill>
                  <a:schemeClr val="tx1"/>
                </a:solidFill>
                <a:ea typeface="Verdana" pitchFamily="34" charset="0"/>
                <a:cs typeface="Calibri" pitchFamily="34" charset="0"/>
              </a:rPr>
              <a:t>We must explore a broad range of promising GAN architectures from which we can observe performance and select the best.</a:t>
            </a:r>
          </a:p>
          <a:p>
            <a:pPr lvl="0" defTabSz="914400">
              <a:spcBef>
                <a:spcPts val="600"/>
              </a:spcBef>
              <a:defRPr/>
            </a:pPr>
            <a:r>
              <a:rPr lang="en-AU" sz="1200" dirty="0">
                <a:solidFill>
                  <a:schemeClr val="tx1"/>
                </a:solidFill>
                <a:ea typeface="Verdana" pitchFamily="34" charset="0"/>
                <a:cs typeface="Calibri" pitchFamily="34" charset="0"/>
              </a:rPr>
              <a:t>With the best architecture, we must also test a broad range of optimisation approaches so that we can refine and calibrate our model for maximum performance.</a:t>
            </a:r>
          </a:p>
        </p:txBody>
      </p:sp>
      <p:sp>
        <p:nvSpPr>
          <p:cNvPr id="34" name="Freeform 8">
            <a:extLst>
              <a:ext uri="{FF2B5EF4-FFF2-40B4-BE49-F238E27FC236}">
                <a16:creationId xmlns:a16="http://schemas.microsoft.com/office/drawing/2014/main" id="{928EDB41-3264-46AD-AD88-172A6DC0B63A}"/>
              </a:ext>
            </a:extLst>
          </p:cNvPr>
          <p:cNvSpPr/>
          <p:nvPr/>
        </p:nvSpPr>
        <p:spPr>
          <a:xfrm>
            <a:off x="9199965" y="2977482"/>
            <a:ext cx="2123560" cy="432000"/>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defTabSz="2489200" rtl="0" eaLnBrk="1" fontAlgn="auto" latinLnBrk="0" hangingPunct="1">
              <a:lnSpc>
                <a:spcPct val="90000"/>
              </a:lnSpc>
              <a:buClrTx/>
              <a:buSzTx/>
              <a:buFontTx/>
              <a:buNone/>
              <a:tabLst/>
              <a:defRPr/>
            </a:pPr>
            <a:r>
              <a:rPr kumimoji="0" lang="en-AU" sz="1200" b="1" i="0" u="none" strike="noStrike" kern="1200" cap="none" normalizeH="0" baseline="0" noProof="0" dirty="0">
                <a:ln>
                  <a:noFill/>
                </a:ln>
                <a:solidFill>
                  <a:schemeClr val="tx1"/>
                </a:solidFill>
                <a:effectLst/>
                <a:uLnTx/>
                <a:uFillTx/>
                <a:latin typeface="Calibri"/>
                <a:ea typeface="+mn-ea"/>
                <a:cs typeface="+mn-cs"/>
              </a:rPr>
              <a:t>BUILD &amp; TRAIN THE MODEL</a:t>
            </a:r>
          </a:p>
        </p:txBody>
      </p:sp>
      <p:sp>
        <p:nvSpPr>
          <p:cNvPr id="35" name="Rectangle 34">
            <a:extLst>
              <a:ext uri="{FF2B5EF4-FFF2-40B4-BE49-F238E27FC236}">
                <a16:creationId xmlns:a16="http://schemas.microsoft.com/office/drawing/2014/main" id="{AE98F23B-87BA-4F82-9720-0A3FEECE0323}"/>
              </a:ext>
            </a:extLst>
          </p:cNvPr>
          <p:cNvSpPr/>
          <p:nvPr/>
        </p:nvSpPr>
        <p:spPr>
          <a:xfrm>
            <a:off x="6556775" y="3563050"/>
            <a:ext cx="2121453" cy="22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defTabSz="914400">
              <a:spcBef>
                <a:spcPts val="600"/>
              </a:spcBef>
              <a:defRPr/>
            </a:pPr>
            <a:r>
              <a:rPr lang="en-AU" sz="1200" dirty="0">
                <a:solidFill>
                  <a:schemeClr val="tx1"/>
                </a:solidFill>
                <a:ea typeface="Verdana" pitchFamily="34" charset="0"/>
                <a:cs typeface="Calibri" pitchFamily="34" charset="0"/>
              </a:rPr>
              <a:t>A conditional GAN requires a labelled dataset for training.</a:t>
            </a:r>
          </a:p>
          <a:p>
            <a:pPr lvl="0" defTabSz="914400">
              <a:spcBef>
                <a:spcPts val="600"/>
              </a:spcBef>
              <a:defRPr/>
            </a:pPr>
            <a:r>
              <a:rPr lang="en-AU" sz="1200" dirty="0">
                <a:solidFill>
                  <a:schemeClr val="tx1"/>
                </a:solidFill>
                <a:ea typeface="Verdana" pitchFamily="34" charset="0"/>
                <a:cs typeface="Calibri" pitchFamily="34" charset="0"/>
              </a:rPr>
              <a:t>An online search will be required to find publicly available Pokémon image repositories. We may be lucky and find labelled images, otherwise we will need to manually label the images.</a:t>
            </a:r>
          </a:p>
          <a:p>
            <a:pPr lvl="0" defTabSz="914400">
              <a:spcBef>
                <a:spcPts val="600"/>
              </a:spcBef>
              <a:defRPr/>
            </a:pPr>
            <a:r>
              <a:rPr lang="en-AU" sz="1200" dirty="0">
                <a:solidFill>
                  <a:schemeClr val="tx1"/>
                </a:solidFill>
                <a:ea typeface="Verdana" pitchFamily="34" charset="0"/>
                <a:cs typeface="Calibri" pitchFamily="34" charset="0"/>
              </a:rPr>
              <a:t>We will also consider data augmentation to get the most out of our data.</a:t>
            </a:r>
          </a:p>
        </p:txBody>
      </p:sp>
      <p:sp>
        <p:nvSpPr>
          <p:cNvPr id="36" name="Freeform 6">
            <a:extLst>
              <a:ext uri="{FF2B5EF4-FFF2-40B4-BE49-F238E27FC236}">
                <a16:creationId xmlns:a16="http://schemas.microsoft.com/office/drawing/2014/main" id="{6E5836C3-8507-4341-BE07-43B917848E29}"/>
              </a:ext>
            </a:extLst>
          </p:cNvPr>
          <p:cNvSpPr/>
          <p:nvPr/>
        </p:nvSpPr>
        <p:spPr>
          <a:xfrm>
            <a:off x="6556776" y="2977482"/>
            <a:ext cx="2123560" cy="432000"/>
          </a:xfrm>
          <a:prstGeom prst="rect">
            <a:avLst/>
          </a:prstGeom>
          <a:noFill/>
          <a:ln w="9525">
            <a:noFill/>
            <a:prstDash val="dash"/>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defTabSz="2489200" rtl="0" eaLnBrk="1" fontAlgn="auto" latinLnBrk="0" hangingPunct="1">
              <a:lnSpc>
                <a:spcPct val="90000"/>
              </a:lnSpc>
              <a:buClrTx/>
              <a:buSzTx/>
              <a:buFontTx/>
              <a:buNone/>
              <a:tabLst/>
              <a:defRPr/>
            </a:pPr>
            <a:r>
              <a:rPr kumimoji="0" lang="en-AU" sz="1200" b="1" i="0" u="none" strike="noStrike" kern="1200" cap="none" normalizeH="0" baseline="0" noProof="0" dirty="0">
                <a:ln>
                  <a:noFill/>
                </a:ln>
                <a:solidFill>
                  <a:schemeClr val="tx1"/>
                </a:solidFill>
                <a:effectLst/>
                <a:uLnTx/>
                <a:uFillTx/>
                <a:latin typeface="Calibri"/>
                <a:ea typeface="+mn-ea"/>
                <a:cs typeface="+mn-cs"/>
              </a:rPr>
              <a:t>FIND THE RIGHT DATA</a:t>
            </a:r>
          </a:p>
        </p:txBody>
      </p:sp>
      <p:sp>
        <p:nvSpPr>
          <p:cNvPr id="37" name="Rectangle 36">
            <a:extLst>
              <a:ext uri="{FF2B5EF4-FFF2-40B4-BE49-F238E27FC236}">
                <a16:creationId xmlns:a16="http://schemas.microsoft.com/office/drawing/2014/main" id="{66296174-3FF2-45C8-A59D-AC5C32261556}"/>
              </a:ext>
            </a:extLst>
          </p:cNvPr>
          <p:cNvSpPr/>
          <p:nvPr/>
        </p:nvSpPr>
        <p:spPr>
          <a:xfrm>
            <a:off x="3913586" y="3563050"/>
            <a:ext cx="2121453" cy="226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defTabSz="914400">
              <a:spcBef>
                <a:spcPts val="600"/>
              </a:spcBef>
              <a:defRPr/>
            </a:pPr>
            <a:r>
              <a:rPr lang="en-AU" sz="1200" dirty="0">
                <a:solidFill>
                  <a:schemeClr val="tx1"/>
                </a:solidFill>
                <a:ea typeface="Verdana" pitchFamily="34" charset="0"/>
                <a:cs typeface="Calibri" pitchFamily="34" charset="0"/>
              </a:rPr>
              <a:t>An audit of existing research in this area will build our understanding of what has already been implemented, and what works best. We can also identify what we can add to the existing body of research.</a:t>
            </a:r>
          </a:p>
          <a:p>
            <a:pPr lvl="0" defTabSz="914400">
              <a:spcBef>
                <a:spcPts val="600"/>
              </a:spcBef>
              <a:defRPr/>
            </a:pPr>
            <a:r>
              <a:rPr lang="en-AU" sz="1200" dirty="0">
                <a:solidFill>
                  <a:schemeClr val="tx1"/>
                </a:solidFill>
                <a:ea typeface="Verdana" pitchFamily="34" charset="0"/>
                <a:cs typeface="Calibri" pitchFamily="34" charset="0"/>
              </a:rPr>
              <a:t>The audit will include researching existing Pokémon GANs, conditional GANs, and other modern GAN approaches that work well, but which haven’t yet been applied to this problem.</a:t>
            </a:r>
          </a:p>
        </p:txBody>
      </p:sp>
      <p:sp>
        <p:nvSpPr>
          <p:cNvPr id="38" name="Freeform 14">
            <a:extLst>
              <a:ext uri="{FF2B5EF4-FFF2-40B4-BE49-F238E27FC236}">
                <a16:creationId xmlns:a16="http://schemas.microsoft.com/office/drawing/2014/main" id="{713DD5A2-0A5D-480D-9423-E3A5FD691EB0}"/>
              </a:ext>
            </a:extLst>
          </p:cNvPr>
          <p:cNvSpPr/>
          <p:nvPr/>
        </p:nvSpPr>
        <p:spPr>
          <a:xfrm>
            <a:off x="3913587" y="2977482"/>
            <a:ext cx="2123560" cy="432000"/>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0" indent="0" defTabSz="2489200" rtl="0" eaLnBrk="1" fontAlgn="auto" latinLnBrk="0" hangingPunct="1">
              <a:lnSpc>
                <a:spcPct val="90000"/>
              </a:lnSpc>
              <a:buClrTx/>
              <a:buSzTx/>
              <a:buFontTx/>
              <a:buNone/>
              <a:tabLst/>
              <a:defRPr/>
            </a:pPr>
            <a:r>
              <a:rPr lang="en-AU" sz="1200" b="1" dirty="0">
                <a:solidFill>
                  <a:schemeClr val="tx1"/>
                </a:solidFill>
                <a:latin typeface="Calibri"/>
              </a:rPr>
              <a:t>UNDERSTAND EXISTING RESEARCH IN THIS AREA</a:t>
            </a:r>
            <a:endParaRPr kumimoji="0" lang="en-AU" sz="1200" b="1" i="0" u="none" strike="noStrike" kern="1200" cap="none" normalizeH="0" baseline="0" noProof="0" dirty="0">
              <a:ln>
                <a:noFill/>
              </a:ln>
              <a:solidFill>
                <a:schemeClr val="tx1"/>
              </a:solidFill>
              <a:effectLst/>
              <a:uLnTx/>
              <a:uFillTx/>
              <a:latin typeface="Calibri"/>
              <a:ea typeface="+mn-ea"/>
              <a:cs typeface="+mn-cs"/>
            </a:endParaRPr>
          </a:p>
        </p:txBody>
      </p:sp>
      <p:cxnSp>
        <p:nvCxnSpPr>
          <p:cNvPr id="8" name="Straight Connector 7">
            <a:extLst>
              <a:ext uri="{FF2B5EF4-FFF2-40B4-BE49-F238E27FC236}">
                <a16:creationId xmlns:a16="http://schemas.microsoft.com/office/drawing/2014/main" id="{116E7A2B-3583-4E34-91DF-EFA1961AB507}"/>
              </a:ext>
            </a:extLst>
          </p:cNvPr>
          <p:cNvCxnSpPr>
            <a:cxnSpLocks/>
            <a:endCxn id="15" idx="0"/>
          </p:cNvCxnSpPr>
          <p:nvPr/>
        </p:nvCxnSpPr>
        <p:spPr>
          <a:xfrm flipV="1">
            <a:off x="2792710" y="1334330"/>
            <a:ext cx="853873" cy="488830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Hexagon 11">
            <a:extLst>
              <a:ext uri="{FF2B5EF4-FFF2-40B4-BE49-F238E27FC236}">
                <a16:creationId xmlns:a16="http://schemas.microsoft.com/office/drawing/2014/main" id="{3407FE87-AC79-4402-86B1-1CE572037C12}"/>
              </a:ext>
            </a:extLst>
          </p:cNvPr>
          <p:cNvSpPr/>
          <p:nvPr/>
        </p:nvSpPr>
        <p:spPr>
          <a:xfrm rot="21002760">
            <a:off x="3866341" y="2478738"/>
            <a:ext cx="429646" cy="374429"/>
          </a:xfrm>
          <a:prstGeom prst="hexagon">
            <a:avLst>
              <a:gd name="adj" fmla="val 28286"/>
              <a:gd name="vf" fmla="val 115470"/>
            </a:avLst>
          </a:prstGeom>
          <a:ln w="12700">
            <a:solidFill>
              <a:schemeClr val="tx1"/>
            </a:solidFill>
          </a:ln>
        </p:spPr>
        <p:txBody>
          <a:bodyPr lIns="0" rIns="0" rtlCol="0" anchor="ctr">
            <a:noAutofit/>
          </a:bodyPr>
          <a:lstStyle/>
          <a:p>
            <a:pPr algn="ctr"/>
            <a:r>
              <a:rPr lang="en-US" sz="1600" b="0" i="0" u="none" strike="noStrike" baseline="0" dirty="0">
                <a:latin typeface="Arial Bold" panose="020B0704020202020204" pitchFamily="34" charset="0"/>
              </a:rPr>
              <a:t>1</a:t>
            </a:r>
            <a:endParaRPr lang="en-AU" sz="1600" b="0" i="0" u="none" strike="noStrike" baseline="0" dirty="0">
              <a:latin typeface="Arial Bold" panose="020B0704020202020204" pitchFamily="34" charset="0"/>
            </a:endParaRPr>
          </a:p>
        </p:txBody>
      </p:sp>
      <p:sp>
        <p:nvSpPr>
          <p:cNvPr id="13" name="Hexagon 12">
            <a:extLst>
              <a:ext uri="{FF2B5EF4-FFF2-40B4-BE49-F238E27FC236}">
                <a16:creationId xmlns:a16="http://schemas.microsoft.com/office/drawing/2014/main" id="{A9569806-EBF7-489C-A4A5-E82EF116CB4E}"/>
              </a:ext>
            </a:extLst>
          </p:cNvPr>
          <p:cNvSpPr/>
          <p:nvPr/>
        </p:nvSpPr>
        <p:spPr>
          <a:xfrm rot="21002760">
            <a:off x="6500072" y="2478738"/>
            <a:ext cx="429646" cy="374429"/>
          </a:xfrm>
          <a:prstGeom prst="hexagon">
            <a:avLst>
              <a:gd name="adj" fmla="val 28286"/>
              <a:gd name="vf" fmla="val 115470"/>
            </a:avLst>
          </a:prstGeom>
          <a:ln w="12700">
            <a:solidFill>
              <a:schemeClr val="tx1"/>
            </a:solidFill>
          </a:ln>
        </p:spPr>
        <p:txBody>
          <a:bodyPr lIns="0" rIns="0" rtlCol="0" anchor="ctr">
            <a:noAutofit/>
          </a:bodyPr>
          <a:lstStyle/>
          <a:p>
            <a:pPr algn="ctr"/>
            <a:r>
              <a:rPr lang="en-US" sz="1600" dirty="0">
                <a:latin typeface="Arial Bold" panose="020B0704020202020204" pitchFamily="34" charset="0"/>
              </a:rPr>
              <a:t>2</a:t>
            </a:r>
            <a:endParaRPr lang="en-AU" sz="1600" dirty="0">
              <a:latin typeface="Arial Bold" panose="020B0704020202020204" pitchFamily="34" charset="0"/>
            </a:endParaRPr>
          </a:p>
        </p:txBody>
      </p:sp>
      <p:sp>
        <p:nvSpPr>
          <p:cNvPr id="14" name="Hexagon 13">
            <a:extLst>
              <a:ext uri="{FF2B5EF4-FFF2-40B4-BE49-F238E27FC236}">
                <a16:creationId xmlns:a16="http://schemas.microsoft.com/office/drawing/2014/main" id="{2FAA782C-2220-4433-A85D-1E85417C9362}"/>
              </a:ext>
            </a:extLst>
          </p:cNvPr>
          <p:cNvSpPr/>
          <p:nvPr/>
        </p:nvSpPr>
        <p:spPr>
          <a:xfrm rot="21002760">
            <a:off x="9133803" y="2478738"/>
            <a:ext cx="429646" cy="374429"/>
          </a:xfrm>
          <a:prstGeom prst="hexagon">
            <a:avLst>
              <a:gd name="adj" fmla="val 28286"/>
              <a:gd name="vf" fmla="val 115470"/>
            </a:avLst>
          </a:prstGeom>
          <a:ln w="12700">
            <a:solidFill>
              <a:schemeClr val="tx1"/>
            </a:solidFill>
          </a:ln>
        </p:spPr>
        <p:txBody>
          <a:bodyPr lIns="0" rIns="0" rtlCol="0" anchor="ctr">
            <a:noAutofit/>
          </a:bodyPr>
          <a:lstStyle/>
          <a:p>
            <a:pPr algn="ctr"/>
            <a:r>
              <a:rPr lang="en-US" sz="1600" dirty="0">
                <a:latin typeface="Arial Bold" panose="020B0704020202020204" pitchFamily="34" charset="0"/>
              </a:rPr>
              <a:t>3</a:t>
            </a:r>
            <a:endParaRPr lang="en-AU" sz="1600" dirty="0">
              <a:latin typeface="Arial Bold" panose="020B0704020202020204" pitchFamily="34" charset="0"/>
            </a:endParaRPr>
          </a:p>
        </p:txBody>
      </p:sp>
    </p:spTree>
    <p:extLst>
      <p:ext uri="{BB962C8B-B14F-4D97-AF65-F5344CB8AC3E}">
        <p14:creationId xmlns:p14="http://schemas.microsoft.com/office/powerpoint/2010/main" val="3599659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B1A40-1FE1-4430-BE6F-0420D9B1C74F}"/>
              </a:ext>
            </a:extLst>
          </p:cNvPr>
          <p:cNvSpPr>
            <a:spLocks noGrp="1"/>
          </p:cNvSpPr>
          <p:nvPr>
            <p:ph type="title"/>
          </p:nvPr>
        </p:nvSpPr>
        <p:spPr/>
        <p:txBody>
          <a:bodyPr/>
          <a:lstStyle/>
          <a:p>
            <a:r>
              <a:rPr lang="en-AU" dirty="0"/>
              <a:t>SUMMARY</a:t>
            </a:r>
          </a:p>
        </p:txBody>
      </p:sp>
      <p:sp>
        <p:nvSpPr>
          <p:cNvPr id="3" name="Partial Circle 2">
            <a:extLst>
              <a:ext uri="{FF2B5EF4-FFF2-40B4-BE49-F238E27FC236}">
                <a16:creationId xmlns:a16="http://schemas.microsoft.com/office/drawing/2014/main" id="{FEC552F6-4896-4B44-A8B4-EF0FEDA3A251}"/>
              </a:ext>
            </a:extLst>
          </p:cNvPr>
          <p:cNvSpPr/>
          <p:nvPr/>
        </p:nvSpPr>
        <p:spPr>
          <a:xfrm>
            <a:off x="650857" y="1335444"/>
            <a:ext cx="1296040" cy="1296040"/>
          </a:xfrm>
          <a:prstGeom prst="pie">
            <a:avLst>
              <a:gd name="adj1" fmla="val 10800000"/>
              <a:gd name="adj2" fmla="val 16200000"/>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cxnSp>
        <p:nvCxnSpPr>
          <p:cNvPr id="4" name="Straight Connector 3">
            <a:extLst>
              <a:ext uri="{FF2B5EF4-FFF2-40B4-BE49-F238E27FC236}">
                <a16:creationId xmlns:a16="http://schemas.microsoft.com/office/drawing/2014/main" id="{8086331D-08BA-4B35-B106-C267A46169BA}"/>
              </a:ext>
            </a:extLst>
          </p:cNvPr>
          <p:cNvCxnSpPr/>
          <p:nvPr/>
        </p:nvCxnSpPr>
        <p:spPr>
          <a:xfrm>
            <a:off x="0" y="1982700"/>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48790D1-B2BD-4F7D-B2A7-B84D3ADB956B}"/>
              </a:ext>
            </a:extLst>
          </p:cNvPr>
          <p:cNvSpPr/>
          <p:nvPr/>
        </p:nvSpPr>
        <p:spPr>
          <a:xfrm>
            <a:off x="444230" y="3292649"/>
            <a:ext cx="1656000" cy="1697949"/>
          </a:xfrm>
          <a:prstGeom prst="rect">
            <a:avLst/>
          </a:prstGeom>
        </p:spPr>
        <p:txBody>
          <a:bodyPr wrap="square" lIns="0" tIns="0" rIns="0" bIns="0">
            <a:noAutofit/>
          </a:bodyPr>
          <a:lstStyle/>
          <a:p>
            <a:r>
              <a:rPr lang="en-NZ" sz="1200" dirty="0">
                <a:solidFill>
                  <a:srgbClr val="262626"/>
                </a:solidFill>
                <a:latin typeface="Calibri" pitchFamily="34" charset="0"/>
                <a:cs typeface="Calibri" pitchFamily="34" charset="0"/>
              </a:rPr>
              <a:t>The final model did exhibit both conditional learning, and could generate somewhat realistic Pokémon.</a:t>
            </a:r>
            <a:endParaRPr lang="en-AU" sz="1200" dirty="0">
              <a:solidFill>
                <a:srgbClr val="262626"/>
              </a:solidFill>
              <a:latin typeface="Calibri" pitchFamily="34" charset="0"/>
              <a:cs typeface="Calibri" pitchFamily="34" charset="0"/>
            </a:endParaRPr>
          </a:p>
        </p:txBody>
      </p:sp>
      <p:sp>
        <p:nvSpPr>
          <p:cNvPr id="6" name="Rectangle 5">
            <a:extLst>
              <a:ext uri="{FF2B5EF4-FFF2-40B4-BE49-F238E27FC236}">
                <a16:creationId xmlns:a16="http://schemas.microsoft.com/office/drawing/2014/main" id="{D140A945-9E14-4A7B-9B03-92994C3DDF8B}"/>
              </a:ext>
            </a:extLst>
          </p:cNvPr>
          <p:cNvSpPr/>
          <p:nvPr/>
        </p:nvSpPr>
        <p:spPr>
          <a:xfrm>
            <a:off x="2853896" y="3292650"/>
            <a:ext cx="1656000" cy="1697943"/>
          </a:xfrm>
          <a:prstGeom prst="rect">
            <a:avLst/>
          </a:prstGeom>
        </p:spPr>
        <p:txBody>
          <a:bodyPr wrap="square" lIns="0" tIns="0" rIns="0" bIns="0">
            <a:noAutofit/>
          </a:bodyPr>
          <a:lstStyle/>
          <a:p>
            <a:r>
              <a:rPr lang="en-NZ" sz="1200" dirty="0">
                <a:solidFill>
                  <a:srgbClr val="262626"/>
                </a:solidFill>
                <a:latin typeface="Calibri" pitchFamily="34" charset="0"/>
                <a:cs typeface="Calibri" pitchFamily="34" charset="0"/>
              </a:rPr>
              <a:t>Our generator is not capable of consistently fooling the discriminator. The generated images tend to get scores in the 0.001 – 0.2 probability range. Fake Pokémon scored at p &gt; 0.5 were extremely rare.</a:t>
            </a:r>
            <a:endParaRPr lang="en-AU" sz="1200" dirty="0">
              <a:solidFill>
                <a:srgbClr val="262626"/>
              </a:solidFill>
              <a:latin typeface="Calibri" pitchFamily="34" charset="0"/>
              <a:cs typeface="Calibri" pitchFamily="34" charset="0"/>
            </a:endParaRPr>
          </a:p>
        </p:txBody>
      </p:sp>
      <p:sp>
        <p:nvSpPr>
          <p:cNvPr id="10" name="Rectangle 9">
            <a:extLst>
              <a:ext uri="{FF2B5EF4-FFF2-40B4-BE49-F238E27FC236}">
                <a16:creationId xmlns:a16="http://schemas.microsoft.com/office/drawing/2014/main" id="{E178F0E2-6C5B-4621-B919-4CC7473905A4}"/>
              </a:ext>
            </a:extLst>
          </p:cNvPr>
          <p:cNvSpPr/>
          <p:nvPr/>
        </p:nvSpPr>
        <p:spPr>
          <a:xfrm>
            <a:off x="453105" y="2838560"/>
            <a:ext cx="1656000" cy="307777"/>
          </a:xfrm>
          <a:prstGeom prst="rect">
            <a:avLst/>
          </a:prstGeom>
        </p:spPr>
        <p:txBody>
          <a:bodyPr wrap="square" lIns="0" tIns="0" rIns="0" bIns="0">
            <a:noAutofit/>
          </a:bodyPr>
          <a:lstStyle/>
          <a:p>
            <a:r>
              <a:rPr lang="en-GB" altLang="en-US" sz="1400" b="1" dirty="0"/>
              <a:t>SUCCESS…</a:t>
            </a:r>
          </a:p>
        </p:txBody>
      </p:sp>
      <p:sp>
        <p:nvSpPr>
          <p:cNvPr id="11" name="Rectangle 10">
            <a:extLst>
              <a:ext uri="{FF2B5EF4-FFF2-40B4-BE49-F238E27FC236}">
                <a16:creationId xmlns:a16="http://schemas.microsoft.com/office/drawing/2014/main" id="{8E3EDA5E-C350-41DC-9277-5692EE94A6FB}"/>
              </a:ext>
            </a:extLst>
          </p:cNvPr>
          <p:cNvSpPr/>
          <p:nvPr/>
        </p:nvSpPr>
        <p:spPr>
          <a:xfrm>
            <a:off x="2860552" y="2838560"/>
            <a:ext cx="1656000" cy="307777"/>
          </a:xfrm>
          <a:prstGeom prst="rect">
            <a:avLst/>
          </a:prstGeom>
        </p:spPr>
        <p:txBody>
          <a:bodyPr wrap="square" lIns="0" tIns="0" rIns="0" bIns="0">
            <a:noAutofit/>
          </a:bodyPr>
          <a:lstStyle/>
          <a:p>
            <a:r>
              <a:rPr lang="en-GB" altLang="en-US" sz="1400" b="1" dirty="0"/>
              <a:t>…LIMITED SUCCESS</a:t>
            </a:r>
          </a:p>
        </p:txBody>
      </p:sp>
      <p:sp>
        <p:nvSpPr>
          <p:cNvPr id="15" name="Oval 14">
            <a:extLst>
              <a:ext uri="{FF2B5EF4-FFF2-40B4-BE49-F238E27FC236}">
                <a16:creationId xmlns:a16="http://schemas.microsoft.com/office/drawing/2014/main" id="{5FDC7A82-B7F5-4767-B9B5-302B2DF10D53}"/>
              </a:ext>
            </a:extLst>
          </p:cNvPr>
          <p:cNvSpPr/>
          <p:nvPr/>
        </p:nvSpPr>
        <p:spPr>
          <a:xfrm>
            <a:off x="769270" y="1454799"/>
            <a:ext cx="1055802" cy="1055802"/>
          </a:xfrm>
          <a:prstGeom prst="ellipse">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41" name="Partial Circle 40">
            <a:extLst>
              <a:ext uri="{FF2B5EF4-FFF2-40B4-BE49-F238E27FC236}">
                <a16:creationId xmlns:a16="http://schemas.microsoft.com/office/drawing/2014/main" id="{4B5F906E-5C04-49B0-B3AA-BB85E64F591E}"/>
              </a:ext>
            </a:extLst>
          </p:cNvPr>
          <p:cNvSpPr/>
          <p:nvPr/>
        </p:nvSpPr>
        <p:spPr>
          <a:xfrm rot="5400000">
            <a:off x="3051912" y="1335444"/>
            <a:ext cx="1296040" cy="1296040"/>
          </a:xfrm>
          <a:prstGeom prst="pie">
            <a:avLst>
              <a:gd name="adj1" fmla="val 10800000"/>
              <a:gd name="adj2" fmla="val 16200000"/>
            </a:avLst>
          </a:prstGeom>
          <a:solidFill>
            <a:srgbClr val="FAB059"/>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42" name="Oval 41">
            <a:extLst>
              <a:ext uri="{FF2B5EF4-FFF2-40B4-BE49-F238E27FC236}">
                <a16:creationId xmlns:a16="http://schemas.microsoft.com/office/drawing/2014/main" id="{2B095540-6A13-4C95-A87A-95F64BA805B2}"/>
              </a:ext>
            </a:extLst>
          </p:cNvPr>
          <p:cNvSpPr/>
          <p:nvPr/>
        </p:nvSpPr>
        <p:spPr>
          <a:xfrm>
            <a:off x="3168684" y="1454799"/>
            <a:ext cx="1055802" cy="1055802"/>
          </a:xfrm>
          <a:prstGeom prst="ellipse">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58" name="Partial Circle 57">
            <a:extLst>
              <a:ext uri="{FF2B5EF4-FFF2-40B4-BE49-F238E27FC236}">
                <a16:creationId xmlns:a16="http://schemas.microsoft.com/office/drawing/2014/main" id="{16C2265D-141F-4E81-9762-F18B3E9E07DE}"/>
              </a:ext>
            </a:extLst>
          </p:cNvPr>
          <p:cNvSpPr/>
          <p:nvPr/>
        </p:nvSpPr>
        <p:spPr>
          <a:xfrm rot="16200000">
            <a:off x="7834502" y="1335444"/>
            <a:ext cx="1296040" cy="1296040"/>
          </a:xfrm>
          <a:prstGeom prst="pie">
            <a:avLst>
              <a:gd name="adj1" fmla="val 10800000"/>
              <a:gd name="adj2" fmla="val 16200000"/>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59" name="Oval 58">
            <a:extLst>
              <a:ext uri="{FF2B5EF4-FFF2-40B4-BE49-F238E27FC236}">
                <a16:creationId xmlns:a16="http://schemas.microsoft.com/office/drawing/2014/main" id="{D95F989E-5F1A-4968-8BC0-B8C6F7AF5BB1}"/>
              </a:ext>
            </a:extLst>
          </p:cNvPr>
          <p:cNvSpPr/>
          <p:nvPr/>
        </p:nvSpPr>
        <p:spPr>
          <a:xfrm>
            <a:off x="7967512" y="1454799"/>
            <a:ext cx="1055802" cy="1055802"/>
          </a:xfrm>
          <a:prstGeom prst="ellipse">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68" name="Partial Circle 67">
            <a:extLst>
              <a:ext uri="{FF2B5EF4-FFF2-40B4-BE49-F238E27FC236}">
                <a16:creationId xmlns:a16="http://schemas.microsoft.com/office/drawing/2014/main" id="{B011805F-AD61-48C4-A3DE-D355E501F14A}"/>
              </a:ext>
            </a:extLst>
          </p:cNvPr>
          <p:cNvSpPr/>
          <p:nvPr/>
        </p:nvSpPr>
        <p:spPr>
          <a:xfrm>
            <a:off x="10245101" y="1335444"/>
            <a:ext cx="1296040" cy="1296040"/>
          </a:xfrm>
          <a:prstGeom prst="pie">
            <a:avLst>
              <a:gd name="adj1" fmla="val 10800000"/>
              <a:gd name="adj2" fmla="val 16200000"/>
            </a:avLst>
          </a:pr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69" name="Oval 68">
            <a:extLst>
              <a:ext uri="{FF2B5EF4-FFF2-40B4-BE49-F238E27FC236}">
                <a16:creationId xmlns:a16="http://schemas.microsoft.com/office/drawing/2014/main" id="{CA15AB4F-EBC6-440B-AC5E-B3B6E9DD0F71}"/>
              </a:ext>
            </a:extLst>
          </p:cNvPr>
          <p:cNvSpPr/>
          <p:nvPr/>
        </p:nvSpPr>
        <p:spPr>
          <a:xfrm>
            <a:off x="10366928" y="1454799"/>
            <a:ext cx="1055802" cy="1055802"/>
          </a:xfrm>
          <a:prstGeom prst="ellipse">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75" name="Partial Circle 74">
            <a:extLst>
              <a:ext uri="{FF2B5EF4-FFF2-40B4-BE49-F238E27FC236}">
                <a16:creationId xmlns:a16="http://schemas.microsoft.com/office/drawing/2014/main" id="{95E60822-85A3-4282-8445-F3B3B4A9F286}"/>
              </a:ext>
            </a:extLst>
          </p:cNvPr>
          <p:cNvSpPr/>
          <p:nvPr/>
        </p:nvSpPr>
        <p:spPr>
          <a:xfrm rot="10800000">
            <a:off x="5447979" y="1335444"/>
            <a:ext cx="1296040" cy="1296040"/>
          </a:xfrm>
          <a:prstGeom prst="pie">
            <a:avLst>
              <a:gd name="adj1" fmla="val 10800000"/>
              <a:gd name="adj2" fmla="val 16200000"/>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76" name="Oval 75">
            <a:extLst>
              <a:ext uri="{FF2B5EF4-FFF2-40B4-BE49-F238E27FC236}">
                <a16:creationId xmlns:a16="http://schemas.microsoft.com/office/drawing/2014/main" id="{B35179F3-167F-41E5-8A3F-8E6DD839BA11}"/>
              </a:ext>
            </a:extLst>
          </p:cNvPr>
          <p:cNvSpPr/>
          <p:nvPr/>
        </p:nvSpPr>
        <p:spPr>
          <a:xfrm>
            <a:off x="5568098" y="1454799"/>
            <a:ext cx="1055802" cy="1055802"/>
          </a:xfrm>
          <a:prstGeom prst="ellipse">
            <a:avLst/>
          </a:prstGeom>
          <a:solidFill>
            <a:schemeClr val="bg1"/>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pic>
        <p:nvPicPr>
          <p:cNvPr id="83" name="Picture 82">
            <a:extLst>
              <a:ext uri="{FF2B5EF4-FFF2-40B4-BE49-F238E27FC236}">
                <a16:creationId xmlns:a16="http://schemas.microsoft.com/office/drawing/2014/main" id="{35C16160-619A-499C-A145-69F9C94813B9}"/>
              </a:ext>
            </a:extLst>
          </p:cNvPr>
          <p:cNvPicPr>
            <a:picLocks noChangeAspect="1"/>
          </p:cNvPicPr>
          <p:nvPr/>
        </p:nvPicPr>
        <p:blipFill rotWithShape="1">
          <a:blip r:embed="rId2">
            <a:grayscl/>
          </a:blip>
          <a:srcRect l="5728" t="7692" r="7282" b="5384"/>
          <a:stretch/>
        </p:blipFill>
        <p:spPr>
          <a:xfrm>
            <a:off x="3137860" y="1426545"/>
            <a:ext cx="1085659" cy="1095352"/>
          </a:xfrm>
          <a:prstGeom prst="ellipse">
            <a:avLst/>
          </a:prstGeom>
          <a:ln w="12700">
            <a:solidFill>
              <a:schemeClr val="bg1">
                <a:lumMod val="65000"/>
              </a:schemeClr>
            </a:solidFill>
          </a:ln>
        </p:spPr>
      </p:pic>
      <p:pic>
        <p:nvPicPr>
          <p:cNvPr id="85" name="Picture 84">
            <a:extLst>
              <a:ext uri="{FF2B5EF4-FFF2-40B4-BE49-F238E27FC236}">
                <a16:creationId xmlns:a16="http://schemas.microsoft.com/office/drawing/2014/main" id="{7573F341-F31C-48DE-BD5D-84C72DA0BE24}"/>
              </a:ext>
            </a:extLst>
          </p:cNvPr>
          <p:cNvPicPr>
            <a:picLocks noChangeAspect="1"/>
          </p:cNvPicPr>
          <p:nvPr/>
        </p:nvPicPr>
        <p:blipFill rotWithShape="1">
          <a:blip r:embed="rId3">
            <a:grayscl/>
          </a:blip>
          <a:srcRect l="4037" t="4037" r="4037" b="4037"/>
          <a:stretch/>
        </p:blipFill>
        <p:spPr>
          <a:xfrm>
            <a:off x="5564608" y="1426545"/>
            <a:ext cx="1048993" cy="1083196"/>
          </a:xfrm>
          <a:prstGeom prst="ellipse">
            <a:avLst/>
          </a:prstGeom>
          <a:ln w="12700">
            <a:solidFill>
              <a:schemeClr val="bg1">
                <a:lumMod val="65000"/>
              </a:schemeClr>
            </a:solidFill>
          </a:ln>
        </p:spPr>
      </p:pic>
      <p:pic>
        <p:nvPicPr>
          <p:cNvPr id="87" name="Picture 86">
            <a:extLst>
              <a:ext uri="{FF2B5EF4-FFF2-40B4-BE49-F238E27FC236}">
                <a16:creationId xmlns:a16="http://schemas.microsoft.com/office/drawing/2014/main" id="{710E3792-1EA0-4D1F-B1AF-412C363E15FB}"/>
              </a:ext>
            </a:extLst>
          </p:cNvPr>
          <p:cNvPicPr>
            <a:picLocks noChangeAspect="1"/>
          </p:cNvPicPr>
          <p:nvPr/>
        </p:nvPicPr>
        <p:blipFill rotWithShape="1">
          <a:blip r:embed="rId4">
            <a:grayscl/>
          </a:blip>
          <a:srcRect l="4434" t="4434" r="4434" b="4434"/>
          <a:stretch/>
        </p:blipFill>
        <p:spPr>
          <a:xfrm>
            <a:off x="7967512" y="1431289"/>
            <a:ext cx="1114062" cy="1090608"/>
          </a:xfrm>
          <a:prstGeom prst="ellipse">
            <a:avLst/>
          </a:prstGeom>
          <a:ln w="12700">
            <a:solidFill>
              <a:schemeClr val="bg1">
                <a:lumMod val="65000"/>
              </a:schemeClr>
            </a:solidFill>
          </a:ln>
        </p:spPr>
      </p:pic>
      <p:pic>
        <p:nvPicPr>
          <p:cNvPr id="89" name="Picture 88">
            <a:extLst>
              <a:ext uri="{FF2B5EF4-FFF2-40B4-BE49-F238E27FC236}">
                <a16:creationId xmlns:a16="http://schemas.microsoft.com/office/drawing/2014/main" id="{13F758A3-63B5-475E-90C9-288B0005B512}"/>
              </a:ext>
            </a:extLst>
          </p:cNvPr>
          <p:cNvPicPr>
            <a:picLocks noChangeAspect="1"/>
          </p:cNvPicPr>
          <p:nvPr/>
        </p:nvPicPr>
        <p:blipFill rotWithShape="1">
          <a:blip r:embed="rId5">
            <a:grayscl/>
          </a:blip>
          <a:srcRect l="6677" t="6677" r="6677" b="6677"/>
          <a:stretch/>
        </p:blipFill>
        <p:spPr>
          <a:xfrm>
            <a:off x="10381286" y="1463039"/>
            <a:ext cx="1059218" cy="1088640"/>
          </a:xfrm>
          <a:prstGeom prst="ellipse">
            <a:avLst/>
          </a:prstGeom>
          <a:ln w="12700">
            <a:solidFill>
              <a:schemeClr val="bg1">
                <a:lumMod val="65000"/>
              </a:schemeClr>
            </a:solidFill>
          </a:ln>
        </p:spPr>
      </p:pic>
      <p:pic>
        <p:nvPicPr>
          <p:cNvPr id="91" name="Picture 90">
            <a:extLst>
              <a:ext uri="{FF2B5EF4-FFF2-40B4-BE49-F238E27FC236}">
                <a16:creationId xmlns:a16="http://schemas.microsoft.com/office/drawing/2014/main" id="{D46D8F59-066A-42C3-B14B-60382AB5227B}"/>
              </a:ext>
            </a:extLst>
          </p:cNvPr>
          <p:cNvPicPr>
            <a:picLocks noChangeAspect="1"/>
          </p:cNvPicPr>
          <p:nvPr/>
        </p:nvPicPr>
        <p:blipFill rotWithShape="1">
          <a:blip r:embed="rId6">
            <a:grayscl/>
          </a:blip>
          <a:srcRect l="5201" t="5201" r="5201" b="5201"/>
          <a:stretch/>
        </p:blipFill>
        <p:spPr>
          <a:xfrm>
            <a:off x="777358" y="1463039"/>
            <a:ext cx="1069224" cy="1062126"/>
          </a:xfrm>
          <a:prstGeom prst="ellipse">
            <a:avLst/>
          </a:prstGeom>
          <a:ln w="12700">
            <a:solidFill>
              <a:schemeClr val="bg1">
                <a:lumMod val="65000"/>
              </a:schemeClr>
            </a:solidFill>
          </a:ln>
        </p:spPr>
      </p:pic>
      <p:sp>
        <p:nvSpPr>
          <p:cNvPr id="96" name="Rectangle 95">
            <a:extLst>
              <a:ext uri="{FF2B5EF4-FFF2-40B4-BE49-F238E27FC236}">
                <a16:creationId xmlns:a16="http://schemas.microsoft.com/office/drawing/2014/main" id="{8285F7D5-2D3E-47DC-87A0-87669C3B77F6}"/>
              </a:ext>
            </a:extLst>
          </p:cNvPr>
          <p:cNvSpPr/>
          <p:nvPr/>
        </p:nvSpPr>
        <p:spPr>
          <a:xfrm>
            <a:off x="444230" y="5160051"/>
            <a:ext cx="1656000" cy="1697949"/>
          </a:xfrm>
          <a:prstGeom prst="rect">
            <a:avLst/>
          </a:prstGeom>
        </p:spPr>
        <p:txBody>
          <a:bodyPr wrap="square" lIns="0" tIns="0" rIns="0" bIns="0">
            <a:noAutofit/>
          </a:bodyPr>
          <a:lstStyle/>
          <a:p>
            <a:r>
              <a:rPr lang="en-NZ" sz="1200" dirty="0">
                <a:solidFill>
                  <a:srgbClr val="262626"/>
                </a:solidFill>
                <a:latin typeface="Calibri" pitchFamily="34" charset="0"/>
                <a:cs typeface="Calibri" pitchFamily="34" charset="0"/>
              </a:rPr>
              <a:t>But, the images were not as high-quality as we were hoping. It is perhaps not the ‘world’s best’.</a:t>
            </a:r>
            <a:endParaRPr lang="en-AU" sz="1200" dirty="0">
              <a:solidFill>
                <a:srgbClr val="262626"/>
              </a:solidFill>
              <a:latin typeface="Calibri" pitchFamily="34" charset="0"/>
              <a:cs typeface="Calibri" pitchFamily="34" charset="0"/>
            </a:endParaRPr>
          </a:p>
        </p:txBody>
      </p:sp>
      <p:sp>
        <p:nvSpPr>
          <p:cNvPr id="97" name="Rectangle 96">
            <a:extLst>
              <a:ext uri="{FF2B5EF4-FFF2-40B4-BE49-F238E27FC236}">
                <a16:creationId xmlns:a16="http://schemas.microsoft.com/office/drawing/2014/main" id="{A57A28DA-5D87-4D7E-9CD2-3CF932654BB8}"/>
              </a:ext>
            </a:extLst>
          </p:cNvPr>
          <p:cNvSpPr/>
          <p:nvPr/>
        </p:nvSpPr>
        <p:spPr>
          <a:xfrm>
            <a:off x="2853896" y="5160052"/>
            <a:ext cx="1656000" cy="1697943"/>
          </a:xfrm>
          <a:prstGeom prst="rect">
            <a:avLst/>
          </a:prstGeom>
        </p:spPr>
        <p:txBody>
          <a:bodyPr wrap="square" lIns="0" tIns="0" rIns="0" bIns="0">
            <a:noAutofit/>
          </a:bodyPr>
          <a:lstStyle/>
          <a:p>
            <a:r>
              <a:rPr lang="en-AU" sz="1200" dirty="0">
                <a:solidFill>
                  <a:srgbClr val="262626"/>
                </a:solidFill>
                <a:latin typeface="Calibri" pitchFamily="34" charset="0"/>
                <a:cs typeface="Calibri" pitchFamily="34" charset="0"/>
              </a:rPr>
              <a:t>There is clear room for improvement in our model.</a:t>
            </a:r>
          </a:p>
        </p:txBody>
      </p:sp>
      <p:cxnSp>
        <p:nvCxnSpPr>
          <p:cNvPr id="106" name="Straight Connector 105">
            <a:extLst>
              <a:ext uri="{FF2B5EF4-FFF2-40B4-BE49-F238E27FC236}">
                <a16:creationId xmlns:a16="http://schemas.microsoft.com/office/drawing/2014/main" id="{AD9385E9-A5CB-4BE0-983A-EE0B78EEE4E5}"/>
              </a:ext>
            </a:extLst>
          </p:cNvPr>
          <p:cNvCxnSpPr/>
          <p:nvPr/>
        </p:nvCxnSpPr>
        <p:spPr>
          <a:xfrm>
            <a:off x="0" y="5013741"/>
            <a:ext cx="12192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F111730F-3068-4846-9396-6BFB789691E1}"/>
              </a:ext>
            </a:extLst>
          </p:cNvPr>
          <p:cNvSpPr/>
          <p:nvPr/>
        </p:nvSpPr>
        <p:spPr>
          <a:xfrm>
            <a:off x="10080675" y="3292650"/>
            <a:ext cx="1656000" cy="1697943"/>
          </a:xfrm>
          <a:prstGeom prst="rect">
            <a:avLst/>
          </a:prstGeom>
        </p:spPr>
        <p:txBody>
          <a:bodyPr wrap="square" lIns="0" tIns="0" rIns="0" bIns="0">
            <a:noAutofit/>
          </a:bodyPr>
          <a:lstStyle/>
          <a:p>
            <a:r>
              <a:rPr lang="en-NZ" sz="1200" dirty="0">
                <a:solidFill>
                  <a:srgbClr val="262626"/>
                </a:solidFill>
                <a:latin typeface="Calibri" pitchFamily="34" charset="0"/>
                <a:cs typeface="Calibri" pitchFamily="34" charset="0"/>
              </a:rPr>
              <a:t>Resources were limited in terms of both compute, and time to test more model architectures.</a:t>
            </a:r>
            <a:endParaRPr lang="en-AU" sz="1200" dirty="0">
              <a:solidFill>
                <a:srgbClr val="262626"/>
              </a:solidFill>
              <a:latin typeface="Calibri" pitchFamily="34" charset="0"/>
              <a:cs typeface="Calibri" pitchFamily="34" charset="0"/>
            </a:endParaRPr>
          </a:p>
        </p:txBody>
      </p:sp>
      <p:sp>
        <p:nvSpPr>
          <p:cNvPr id="39" name="Rectangle 38">
            <a:extLst>
              <a:ext uri="{FF2B5EF4-FFF2-40B4-BE49-F238E27FC236}">
                <a16:creationId xmlns:a16="http://schemas.microsoft.com/office/drawing/2014/main" id="{A8FE98F0-9624-456C-AEB3-764E2E08AE11}"/>
              </a:ext>
            </a:extLst>
          </p:cNvPr>
          <p:cNvSpPr/>
          <p:nvPr/>
        </p:nvSpPr>
        <p:spPr>
          <a:xfrm>
            <a:off x="10082893" y="2838560"/>
            <a:ext cx="1656000" cy="307777"/>
          </a:xfrm>
          <a:prstGeom prst="rect">
            <a:avLst/>
          </a:prstGeom>
        </p:spPr>
        <p:txBody>
          <a:bodyPr wrap="square" lIns="0" tIns="0" rIns="0" bIns="0">
            <a:noAutofit/>
          </a:bodyPr>
          <a:lstStyle/>
          <a:p>
            <a:r>
              <a:rPr lang="en-GB" altLang="en-US" sz="1400" b="1" dirty="0"/>
              <a:t>RESOURCES</a:t>
            </a:r>
          </a:p>
        </p:txBody>
      </p:sp>
      <p:sp>
        <p:nvSpPr>
          <p:cNvPr id="40" name="Rectangle 39">
            <a:extLst>
              <a:ext uri="{FF2B5EF4-FFF2-40B4-BE49-F238E27FC236}">
                <a16:creationId xmlns:a16="http://schemas.microsoft.com/office/drawing/2014/main" id="{B8DB294A-58F4-4B91-84B9-51649AD77DE1}"/>
              </a:ext>
            </a:extLst>
          </p:cNvPr>
          <p:cNvSpPr/>
          <p:nvPr/>
        </p:nvSpPr>
        <p:spPr>
          <a:xfrm>
            <a:off x="10080674" y="5160052"/>
            <a:ext cx="1918286" cy="1697943"/>
          </a:xfrm>
          <a:prstGeom prst="rect">
            <a:avLst/>
          </a:prstGeom>
        </p:spPr>
        <p:txBody>
          <a:bodyPr wrap="square" lIns="0" tIns="0" rIns="0" bIns="0">
            <a:noAutofit/>
          </a:bodyPr>
          <a:lstStyle/>
          <a:p>
            <a:r>
              <a:rPr lang="en-NZ" sz="1200" dirty="0">
                <a:solidFill>
                  <a:srgbClr val="262626"/>
                </a:solidFill>
                <a:latin typeface="Calibri" pitchFamily="34" charset="0"/>
                <a:cs typeface="Calibri" pitchFamily="34" charset="0"/>
              </a:rPr>
              <a:t>More time and compute would allow full-res image processing, and continued investigation into transfer-learning </a:t>
            </a:r>
            <a:r>
              <a:rPr lang="en-NZ" sz="1200" dirty="0" err="1">
                <a:solidFill>
                  <a:srgbClr val="262626"/>
                </a:solidFill>
                <a:latin typeface="Calibri" pitchFamily="34" charset="0"/>
                <a:cs typeface="Calibri" pitchFamily="34" charset="0"/>
              </a:rPr>
              <a:t>StyleGAN</a:t>
            </a:r>
            <a:r>
              <a:rPr lang="en-NZ" sz="1200" dirty="0">
                <a:solidFill>
                  <a:srgbClr val="262626"/>
                </a:solidFill>
                <a:latin typeface="Calibri" pitchFamily="34" charset="0"/>
                <a:cs typeface="Calibri" pitchFamily="34" charset="0"/>
              </a:rPr>
              <a:t> and further training of </a:t>
            </a:r>
            <a:r>
              <a:rPr lang="en-NZ" sz="1200" dirty="0" err="1">
                <a:solidFill>
                  <a:srgbClr val="262626"/>
                </a:solidFill>
                <a:latin typeface="Calibri" pitchFamily="34" charset="0"/>
                <a:cs typeface="Calibri" pitchFamily="34" charset="0"/>
              </a:rPr>
              <a:t>StackGAN</a:t>
            </a:r>
            <a:r>
              <a:rPr lang="en-NZ" sz="1200" dirty="0">
                <a:solidFill>
                  <a:srgbClr val="262626"/>
                </a:solidFill>
                <a:latin typeface="Calibri" pitchFamily="34" charset="0"/>
                <a:cs typeface="Calibri" pitchFamily="34" charset="0"/>
              </a:rPr>
              <a:t>.</a:t>
            </a:r>
            <a:endParaRPr lang="en-AU" sz="1200" dirty="0">
              <a:solidFill>
                <a:srgbClr val="262626"/>
              </a:solidFill>
              <a:latin typeface="Calibri" pitchFamily="34" charset="0"/>
              <a:cs typeface="Calibri" pitchFamily="34" charset="0"/>
            </a:endParaRPr>
          </a:p>
        </p:txBody>
      </p:sp>
      <p:sp>
        <p:nvSpPr>
          <p:cNvPr id="43" name="Rectangle 42">
            <a:extLst>
              <a:ext uri="{FF2B5EF4-FFF2-40B4-BE49-F238E27FC236}">
                <a16:creationId xmlns:a16="http://schemas.microsoft.com/office/drawing/2014/main" id="{5203D0EF-31E0-4A24-845E-BAFBC8F7BE71}"/>
              </a:ext>
            </a:extLst>
          </p:cNvPr>
          <p:cNvSpPr/>
          <p:nvPr/>
        </p:nvSpPr>
        <p:spPr>
          <a:xfrm>
            <a:off x="7668790" y="3292650"/>
            <a:ext cx="1656000" cy="1697941"/>
          </a:xfrm>
          <a:prstGeom prst="rect">
            <a:avLst/>
          </a:prstGeom>
        </p:spPr>
        <p:txBody>
          <a:bodyPr wrap="square" lIns="0" tIns="0" rIns="0" bIns="0">
            <a:noAutofit/>
          </a:bodyPr>
          <a:lstStyle/>
          <a:p>
            <a:r>
              <a:rPr lang="en-NZ" sz="1200" dirty="0">
                <a:solidFill>
                  <a:srgbClr val="262626"/>
                </a:solidFill>
                <a:latin typeface="Calibri" pitchFamily="34" charset="0"/>
                <a:cs typeface="Calibri" pitchFamily="34" charset="0"/>
              </a:rPr>
              <a:t>Consistency within the element types are not always apparent, even to humans. The patterns are hard for the network to define / learn.</a:t>
            </a:r>
          </a:p>
        </p:txBody>
      </p:sp>
      <p:sp>
        <p:nvSpPr>
          <p:cNvPr id="44" name="Rectangle 43">
            <a:extLst>
              <a:ext uri="{FF2B5EF4-FFF2-40B4-BE49-F238E27FC236}">
                <a16:creationId xmlns:a16="http://schemas.microsoft.com/office/drawing/2014/main" id="{3F3CC9FE-38DC-4BDA-80C9-CFDF4E0A33DE}"/>
              </a:ext>
            </a:extLst>
          </p:cNvPr>
          <p:cNvSpPr/>
          <p:nvPr/>
        </p:nvSpPr>
        <p:spPr>
          <a:xfrm>
            <a:off x="7673227" y="2838560"/>
            <a:ext cx="1656000" cy="307777"/>
          </a:xfrm>
          <a:prstGeom prst="rect">
            <a:avLst/>
          </a:prstGeom>
        </p:spPr>
        <p:txBody>
          <a:bodyPr wrap="square" lIns="0" tIns="0" rIns="0" bIns="0">
            <a:noAutofit/>
          </a:bodyPr>
          <a:lstStyle/>
          <a:p>
            <a:r>
              <a:rPr lang="en-GB" altLang="en-US" sz="1400" b="1" dirty="0"/>
              <a:t>TYPES NOT CLEAR</a:t>
            </a:r>
          </a:p>
        </p:txBody>
      </p:sp>
      <p:sp>
        <p:nvSpPr>
          <p:cNvPr id="45" name="Rectangle 44">
            <a:extLst>
              <a:ext uri="{FF2B5EF4-FFF2-40B4-BE49-F238E27FC236}">
                <a16:creationId xmlns:a16="http://schemas.microsoft.com/office/drawing/2014/main" id="{76EC7A90-53D2-4F50-9DEF-9D7BB665B43D}"/>
              </a:ext>
            </a:extLst>
          </p:cNvPr>
          <p:cNvSpPr/>
          <p:nvPr/>
        </p:nvSpPr>
        <p:spPr>
          <a:xfrm>
            <a:off x="7668790" y="5160052"/>
            <a:ext cx="1656000" cy="1697941"/>
          </a:xfrm>
          <a:prstGeom prst="rect">
            <a:avLst/>
          </a:prstGeom>
        </p:spPr>
        <p:txBody>
          <a:bodyPr wrap="square" lIns="0" tIns="0" rIns="0" bIns="0">
            <a:noAutofit/>
          </a:bodyPr>
          <a:lstStyle/>
          <a:p>
            <a:r>
              <a:rPr lang="en-NZ" sz="1200" dirty="0">
                <a:solidFill>
                  <a:srgbClr val="262626"/>
                </a:solidFill>
                <a:latin typeface="Calibri" pitchFamily="34" charset="0"/>
                <a:cs typeface="Calibri" pitchFamily="34" charset="0"/>
              </a:rPr>
              <a:t>This could be alleviated by adding more detail to the conditional annotation, e.g. Colour = yellow,</a:t>
            </a:r>
            <a:br>
              <a:rPr lang="en-NZ" sz="1200" dirty="0">
                <a:solidFill>
                  <a:srgbClr val="262626"/>
                </a:solidFill>
                <a:latin typeface="Calibri" pitchFamily="34" charset="0"/>
                <a:cs typeface="Calibri" pitchFamily="34" charset="0"/>
              </a:rPr>
            </a:br>
            <a:r>
              <a:rPr lang="en-NZ" sz="1200" dirty="0">
                <a:solidFill>
                  <a:srgbClr val="262626"/>
                </a:solidFill>
                <a:latin typeface="Calibri" pitchFamily="34" charset="0"/>
                <a:cs typeface="Calibri" pitchFamily="34" charset="0"/>
              </a:rPr>
              <a:t>Tail = yes, Wings = no, etc.</a:t>
            </a:r>
            <a:endParaRPr lang="en-AU" sz="1200" dirty="0">
              <a:solidFill>
                <a:srgbClr val="262626"/>
              </a:solidFill>
              <a:latin typeface="Calibri" pitchFamily="34" charset="0"/>
              <a:cs typeface="Calibri" pitchFamily="34" charset="0"/>
            </a:endParaRPr>
          </a:p>
        </p:txBody>
      </p:sp>
      <p:sp>
        <p:nvSpPr>
          <p:cNvPr id="46" name="Rectangle 45">
            <a:extLst>
              <a:ext uri="{FF2B5EF4-FFF2-40B4-BE49-F238E27FC236}">
                <a16:creationId xmlns:a16="http://schemas.microsoft.com/office/drawing/2014/main" id="{C852DE5D-49B3-4735-BC92-9733D21A7D0C}"/>
              </a:ext>
            </a:extLst>
          </p:cNvPr>
          <p:cNvSpPr/>
          <p:nvPr/>
        </p:nvSpPr>
        <p:spPr>
          <a:xfrm>
            <a:off x="5256905" y="3292650"/>
            <a:ext cx="1656000" cy="1697943"/>
          </a:xfrm>
          <a:prstGeom prst="rect">
            <a:avLst/>
          </a:prstGeom>
        </p:spPr>
        <p:txBody>
          <a:bodyPr wrap="square" lIns="0" tIns="0" rIns="0" bIns="0">
            <a:noAutofit/>
          </a:bodyPr>
          <a:lstStyle/>
          <a:p>
            <a:r>
              <a:rPr lang="en-NZ" sz="1200" dirty="0">
                <a:solidFill>
                  <a:srgbClr val="262626"/>
                </a:solidFill>
                <a:latin typeface="Calibri" pitchFamily="34" charset="0"/>
                <a:cs typeface="Calibri" pitchFamily="34" charset="0"/>
              </a:rPr>
              <a:t>We had a small data set, divided even more into 18 classes which doesn't give the networks a lot of variety to learn from.</a:t>
            </a:r>
            <a:endParaRPr lang="en-AU" sz="1200" dirty="0">
              <a:solidFill>
                <a:srgbClr val="262626"/>
              </a:solidFill>
              <a:latin typeface="Calibri" pitchFamily="34" charset="0"/>
              <a:cs typeface="Calibri" pitchFamily="34" charset="0"/>
            </a:endParaRPr>
          </a:p>
        </p:txBody>
      </p:sp>
      <p:sp>
        <p:nvSpPr>
          <p:cNvPr id="47" name="Rectangle 46">
            <a:extLst>
              <a:ext uri="{FF2B5EF4-FFF2-40B4-BE49-F238E27FC236}">
                <a16:creationId xmlns:a16="http://schemas.microsoft.com/office/drawing/2014/main" id="{EE695E21-5E02-4253-B928-0ECA3EB96A1E}"/>
              </a:ext>
            </a:extLst>
          </p:cNvPr>
          <p:cNvSpPr/>
          <p:nvPr/>
        </p:nvSpPr>
        <p:spPr>
          <a:xfrm>
            <a:off x="5263561" y="2838560"/>
            <a:ext cx="1656000" cy="307777"/>
          </a:xfrm>
          <a:prstGeom prst="rect">
            <a:avLst/>
          </a:prstGeom>
        </p:spPr>
        <p:txBody>
          <a:bodyPr wrap="square" lIns="0" tIns="0" rIns="0" bIns="0">
            <a:noAutofit/>
          </a:bodyPr>
          <a:lstStyle/>
          <a:p>
            <a:r>
              <a:rPr lang="en-GB" altLang="en-US" sz="1400" b="1" dirty="0"/>
              <a:t>DATASET ISSUES</a:t>
            </a:r>
          </a:p>
        </p:txBody>
      </p:sp>
      <p:sp>
        <p:nvSpPr>
          <p:cNvPr id="48" name="Rectangle 47">
            <a:extLst>
              <a:ext uri="{FF2B5EF4-FFF2-40B4-BE49-F238E27FC236}">
                <a16:creationId xmlns:a16="http://schemas.microsoft.com/office/drawing/2014/main" id="{04BD6693-615D-4176-9C7A-8F4717FC4129}"/>
              </a:ext>
            </a:extLst>
          </p:cNvPr>
          <p:cNvSpPr/>
          <p:nvPr/>
        </p:nvSpPr>
        <p:spPr>
          <a:xfrm>
            <a:off x="5256905" y="5160052"/>
            <a:ext cx="1656000" cy="1697943"/>
          </a:xfrm>
          <a:prstGeom prst="rect">
            <a:avLst/>
          </a:prstGeom>
        </p:spPr>
        <p:txBody>
          <a:bodyPr wrap="square" lIns="0" tIns="0" rIns="0" bIns="0">
            <a:noAutofit/>
          </a:bodyPr>
          <a:lstStyle/>
          <a:p>
            <a:r>
              <a:rPr lang="en-AU" sz="1200" dirty="0">
                <a:solidFill>
                  <a:srgbClr val="262626"/>
                </a:solidFill>
                <a:latin typeface="Calibri" pitchFamily="34" charset="0"/>
                <a:cs typeface="Calibri" pitchFamily="34" charset="0"/>
              </a:rPr>
              <a:t>Easily solved by collecting more labelled Pokémon images.</a:t>
            </a:r>
          </a:p>
        </p:txBody>
      </p:sp>
    </p:spTree>
    <p:extLst>
      <p:ext uri="{BB962C8B-B14F-4D97-AF65-F5344CB8AC3E}">
        <p14:creationId xmlns:p14="http://schemas.microsoft.com/office/powerpoint/2010/main" val="23001639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close up of a sign&#10;&#10;Description automatically generated">
            <a:extLst>
              <a:ext uri="{FF2B5EF4-FFF2-40B4-BE49-F238E27FC236}">
                <a16:creationId xmlns:a16="http://schemas.microsoft.com/office/drawing/2014/main" id="{A4FFF881-1286-4A63-9B59-6D25238CB530}"/>
              </a:ext>
            </a:extLst>
          </p:cNvPr>
          <p:cNvPicPr>
            <a:picLocks noGrp="1" noChangeAspect="1"/>
          </p:cNvPicPr>
          <p:nvPr>
            <p:ph type="pic" sz="quarter" idx="10"/>
          </p:nvPr>
        </p:nvPicPr>
        <p:blipFill>
          <a:blip r:embed="rId2">
            <a:extLst>
              <a:ext uri="{BEBA8EAE-BF5A-486C-A8C5-ECC9F3942E4B}">
                <a14:imgProps xmlns:a14="http://schemas.microsoft.com/office/drawing/2010/main">
                  <a14:imgLayer r:embed="rId3">
                    <a14:imgEffect>
                      <a14:artisticBlur radius="2"/>
                    </a14:imgEffect>
                    <a14:imgEffect>
                      <a14:sharpenSoften amount="50000"/>
                    </a14:imgEffect>
                    <a14:imgEffect>
                      <a14:colorTemperature colorTemp="4700"/>
                    </a14:imgEffect>
                  </a14:imgLayer>
                </a14:imgProps>
              </a:ext>
            </a:extLst>
          </a:blip>
          <a:srcRect t="3932" b="3932"/>
          <a:stretch>
            <a:fillRect/>
          </a:stretch>
        </p:blipFill>
        <p:spPr/>
      </p:pic>
      <p:sp>
        <p:nvSpPr>
          <p:cNvPr id="6" name="Title 2">
            <a:extLst>
              <a:ext uri="{FF2B5EF4-FFF2-40B4-BE49-F238E27FC236}">
                <a16:creationId xmlns:a16="http://schemas.microsoft.com/office/drawing/2014/main" id="{FA39A5FE-7F17-4A25-8F53-48D82A4FDED1}"/>
              </a:ext>
            </a:extLst>
          </p:cNvPr>
          <p:cNvSpPr txBox="1">
            <a:spLocks/>
          </p:cNvSpPr>
          <p:nvPr/>
        </p:nvSpPr>
        <p:spPr>
          <a:xfrm>
            <a:off x="5295901" y="5625707"/>
            <a:ext cx="6480260" cy="40179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AU" sz="2400"/>
              <a:t>THANK YOU.</a:t>
            </a:r>
            <a:endParaRPr lang="en-AU" sz="2400" dirty="0"/>
          </a:p>
        </p:txBody>
      </p:sp>
    </p:spTree>
    <p:extLst>
      <p:ext uri="{BB962C8B-B14F-4D97-AF65-F5344CB8AC3E}">
        <p14:creationId xmlns:p14="http://schemas.microsoft.com/office/powerpoint/2010/main" val="809895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297B5-45C2-4B8A-BFA9-397BE52A0798}"/>
              </a:ext>
            </a:extLst>
          </p:cNvPr>
          <p:cNvSpPr>
            <a:spLocks noGrp="1"/>
          </p:cNvSpPr>
          <p:nvPr>
            <p:ph type="title"/>
          </p:nvPr>
        </p:nvSpPr>
        <p:spPr/>
        <p:txBody>
          <a:bodyPr/>
          <a:lstStyle/>
          <a:p>
            <a:r>
              <a:rPr lang="en-NZ" dirty="0"/>
              <a:t>PROJECT FLOW</a:t>
            </a:r>
          </a:p>
        </p:txBody>
      </p:sp>
      <p:grpSp>
        <p:nvGrpSpPr>
          <p:cNvPr id="10" name="Group 9">
            <a:extLst>
              <a:ext uri="{FF2B5EF4-FFF2-40B4-BE49-F238E27FC236}">
                <a16:creationId xmlns:a16="http://schemas.microsoft.com/office/drawing/2014/main" id="{215018A5-6DDD-4378-9130-3FA9EDD1CAD3}"/>
              </a:ext>
            </a:extLst>
          </p:cNvPr>
          <p:cNvGrpSpPr/>
          <p:nvPr/>
        </p:nvGrpSpPr>
        <p:grpSpPr>
          <a:xfrm>
            <a:off x="-1729607" y="2251024"/>
            <a:ext cx="14732633" cy="3961752"/>
            <a:chOff x="-642585" y="2374692"/>
            <a:chExt cx="11533704" cy="2565841"/>
          </a:xfrm>
        </p:grpSpPr>
        <p:sp>
          <p:nvSpPr>
            <p:cNvPr id="5" name="Isosceles Triangle 4">
              <a:extLst>
                <a:ext uri="{FF2B5EF4-FFF2-40B4-BE49-F238E27FC236}">
                  <a16:creationId xmlns:a16="http://schemas.microsoft.com/office/drawing/2014/main" id="{BDEBEB14-2E64-4B6A-8E3D-CE9924D668DB}"/>
                </a:ext>
              </a:extLst>
            </p:cNvPr>
            <p:cNvSpPr/>
            <p:nvPr/>
          </p:nvSpPr>
          <p:spPr>
            <a:xfrm rot="5400000">
              <a:off x="1704704" y="2437691"/>
              <a:ext cx="2509671" cy="2383674"/>
            </a:xfrm>
            <a:prstGeom prst="triangle">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36" name="Isosceles Triangle 35">
              <a:extLst>
                <a:ext uri="{FF2B5EF4-FFF2-40B4-BE49-F238E27FC236}">
                  <a16:creationId xmlns:a16="http://schemas.microsoft.com/office/drawing/2014/main" id="{6308BE1C-948A-40D8-B481-D4F8F55EF5C9}"/>
                </a:ext>
              </a:extLst>
            </p:cNvPr>
            <p:cNvSpPr/>
            <p:nvPr/>
          </p:nvSpPr>
          <p:spPr>
            <a:xfrm rot="5400000">
              <a:off x="4832025" y="2437691"/>
              <a:ext cx="2509671" cy="2383674"/>
            </a:xfrm>
            <a:prstGeom prst="triangle">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37" name="Isosceles Triangle 36">
              <a:extLst>
                <a:ext uri="{FF2B5EF4-FFF2-40B4-BE49-F238E27FC236}">
                  <a16:creationId xmlns:a16="http://schemas.microsoft.com/office/drawing/2014/main" id="{035F59BC-2C2E-4C91-9D95-7CEA6E274627}"/>
                </a:ext>
              </a:extLst>
            </p:cNvPr>
            <p:cNvSpPr/>
            <p:nvPr/>
          </p:nvSpPr>
          <p:spPr>
            <a:xfrm rot="5400000">
              <a:off x="7967958" y="2437691"/>
              <a:ext cx="2509671" cy="2383674"/>
            </a:xfrm>
            <a:prstGeom prst="triangle">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38" name="Isosceles Triangle 37">
              <a:extLst>
                <a:ext uri="{FF2B5EF4-FFF2-40B4-BE49-F238E27FC236}">
                  <a16:creationId xmlns:a16="http://schemas.microsoft.com/office/drawing/2014/main" id="{73C07F94-04AF-4162-8A0D-8D560C3F4CF6}"/>
                </a:ext>
              </a:extLst>
            </p:cNvPr>
            <p:cNvSpPr/>
            <p:nvPr/>
          </p:nvSpPr>
          <p:spPr>
            <a:xfrm rot="16200000">
              <a:off x="5584284" y="2437691"/>
              <a:ext cx="2509671" cy="2383674"/>
            </a:xfrm>
            <a:prstGeom prst="triangle">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39" name="Isosceles Triangle 38">
              <a:extLst>
                <a:ext uri="{FF2B5EF4-FFF2-40B4-BE49-F238E27FC236}">
                  <a16:creationId xmlns:a16="http://schemas.microsoft.com/office/drawing/2014/main" id="{3664D02A-FE3A-4803-BFE2-40AF7AFE9DC8}"/>
                </a:ext>
              </a:extLst>
            </p:cNvPr>
            <p:cNvSpPr/>
            <p:nvPr/>
          </p:nvSpPr>
          <p:spPr>
            <a:xfrm rot="16200000">
              <a:off x="2448351" y="2437691"/>
              <a:ext cx="2509671" cy="2383674"/>
            </a:xfrm>
            <a:prstGeom prst="triangle">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55" name="Isosceles Triangle 54">
              <a:extLst>
                <a:ext uri="{FF2B5EF4-FFF2-40B4-BE49-F238E27FC236}">
                  <a16:creationId xmlns:a16="http://schemas.microsoft.com/office/drawing/2014/main" id="{AAA84B6D-0C97-4832-98DB-337AC05FCC97}"/>
                </a:ext>
              </a:extLst>
            </p:cNvPr>
            <p:cNvSpPr/>
            <p:nvPr/>
          </p:nvSpPr>
          <p:spPr>
            <a:xfrm rot="16200000">
              <a:off x="-670877" y="2437691"/>
              <a:ext cx="2509671" cy="2383674"/>
            </a:xfrm>
            <a:prstGeom prst="triangle">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200" dirty="0">
                <a:solidFill>
                  <a:schemeClr val="tx1"/>
                </a:solidFill>
              </a:endParaRPr>
            </a:p>
          </p:txBody>
        </p:sp>
        <p:sp>
          <p:nvSpPr>
            <p:cNvPr id="65" name="Rectangle 64">
              <a:extLst>
                <a:ext uri="{FF2B5EF4-FFF2-40B4-BE49-F238E27FC236}">
                  <a16:creationId xmlns:a16="http://schemas.microsoft.com/office/drawing/2014/main" id="{BF3EF5B9-B0DE-4601-B210-EC9F89C71722}"/>
                </a:ext>
              </a:extLst>
            </p:cNvPr>
            <p:cNvSpPr/>
            <p:nvPr/>
          </p:nvSpPr>
          <p:spPr>
            <a:xfrm>
              <a:off x="-642585" y="2397345"/>
              <a:ext cx="1733001" cy="20466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80" name="Rectangle 79">
              <a:extLst>
                <a:ext uri="{FF2B5EF4-FFF2-40B4-BE49-F238E27FC236}">
                  <a16:creationId xmlns:a16="http://schemas.microsoft.com/office/drawing/2014/main" id="{B95C1CA0-B95E-4D74-8697-1BA6CD26742C}"/>
                </a:ext>
              </a:extLst>
            </p:cNvPr>
            <p:cNvSpPr/>
            <p:nvPr/>
          </p:nvSpPr>
          <p:spPr>
            <a:xfrm>
              <a:off x="552389" y="4037016"/>
              <a:ext cx="9586475" cy="90351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105" name="Rectangle 104">
              <a:extLst>
                <a:ext uri="{FF2B5EF4-FFF2-40B4-BE49-F238E27FC236}">
                  <a16:creationId xmlns:a16="http://schemas.microsoft.com/office/drawing/2014/main" id="{A27BF116-0B17-41EC-AD7C-A95BD1B9FAF8}"/>
                </a:ext>
              </a:extLst>
            </p:cNvPr>
            <p:cNvSpPr/>
            <p:nvPr/>
          </p:nvSpPr>
          <p:spPr>
            <a:xfrm>
              <a:off x="9436412" y="3759928"/>
              <a:ext cx="877824" cy="277273"/>
            </a:xfrm>
            <a:prstGeom prst="rect">
              <a:avLst/>
            </a:prstGeom>
            <a:solidFill>
              <a:srgbClr val="FCD5A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
          <p:nvSpPr>
            <p:cNvPr id="6" name="Rectangle 5">
              <a:extLst>
                <a:ext uri="{FF2B5EF4-FFF2-40B4-BE49-F238E27FC236}">
                  <a16:creationId xmlns:a16="http://schemas.microsoft.com/office/drawing/2014/main" id="{15710593-9CC6-4805-B88A-24C9B53F4FBD}"/>
                </a:ext>
              </a:extLst>
            </p:cNvPr>
            <p:cNvSpPr/>
            <p:nvPr/>
          </p:nvSpPr>
          <p:spPr>
            <a:xfrm>
              <a:off x="10013295" y="2901696"/>
              <a:ext cx="877824" cy="15422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grpSp>
      <p:sp>
        <p:nvSpPr>
          <p:cNvPr id="11" name="Rectangle 10">
            <a:extLst>
              <a:ext uri="{FF2B5EF4-FFF2-40B4-BE49-F238E27FC236}">
                <a16:creationId xmlns:a16="http://schemas.microsoft.com/office/drawing/2014/main" id="{95ADC891-DA56-41E8-87BD-7037D2394A7E}"/>
              </a:ext>
            </a:extLst>
          </p:cNvPr>
          <p:cNvSpPr/>
          <p:nvPr/>
        </p:nvSpPr>
        <p:spPr>
          <a:xfrm>
            <a:off x="437515" y="2028359"/>
            <a:ext cx="1965379" cy="413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algn="ctr" defTabSz="914400">
              <a:spcBef>
                <a:spcPts val="600"/>
              </a:spcBef>
              <a:defRPr/>
            </a:pPr>
            <a:r>
              <a:rPr lang="en-AU" sz="1200" b="1" dirty="0">
                <a:solidFill>
                  <a:schemeClr val="tx1"/>
                </a:solidFill>
                <a:ea typeface="Verdana" pitchFamily="34" charset="0"/>
                <a:cs typeface="Calibri" pitchFamily="34" charset="0"/>
              </a:rPr>
              <a:t>EXPLORE </a:t>
            </a:r>
            <a:r>
              <a:rPr lang="en-AU" sz="1200" dirty="0">
                <a:solidFill>
                  <a:schemeClr val="tx1"/>
                </a:solidFill>
                <a:ea typeface="Verdana" pitchFamily="34" charset="0"/>
                <a:cs typeface="Calibri" pitchFamily="34" charset="0"/>
              </a:rPr>
              <a:t>the topic</a:t>
            </a:r>
          </a:p>
        </p:txBody>
      </p:sp>
      <p:sp>
        <p:nvSpPr>
          <p:cNvPr id="42" name="Rectangle 41">
            <a:extLst>
              <a:ext uri="{FF2B5EF4-FFF2-40B4-BE49-F238E27FC236}">
                <a16:creationId xmlns:a16="http://schemas.microsoft.com/office/drawing/2014/main" id="{E9FF6A31-E64E-49D5-B583-0B2DD09F7ABA}"/>
              </a:ext>
            </a:extLst>
          </p:cNvPr>
          <p:cNvSpPr/>
          <p:nvPr/>
        </p:nvSpPr>
        <p:spPr>
          <a:xfrm>
            <a:off x="4419725" y="2044047"/>
            <a:ext cx="1864144" cy="413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algn="ctr" defTabSz="914400">
              <a:spcBef>
                <a:spcPts val="600"/>
              </a:spcBef>
              <a:defRPr/>
            </a:pPr>
            <a:r>
              <a:rPr lang="en-AU" sz="1200" b="1" dirty="0">
                <a:solidFill>
                  <a:schemeClr val="tx1"/>
                </a:solidFill>
                <a:ea typeface="Verdana" pitchFamily="34" charset="0"/>
                <a:cs typeface="Calibri" pitchFamily="34" charset="0"/>
              </a:rPr>
              <a:t>BUILD </a:t>
            </a:r>
            <a:r>
              <a:rPr lang="en-AU" sz="1200" dirty="0">
                <a:solidFill>
                  <a:schemeClr val="tx1"/>
                </a:solidFill>
                <a:ea typeface="Verdana" pitchFamily="34" charset="0"/>
                <a:cs typeface="Calibri" pitchFamily="34" charset="0"/>
              </a:rPr>
              <a:t>models</a:t>
            </a:r>
            <a:br>
              <a:rPr lang="en-AU" sz="1200" dirty="0">
                <a:solidFill>
                  <a:schemeClr val="tx1"/>
                </a:solidFill>
                <a:ea typeface="Verdana" pitchFamily="34" charset="0"/>
                <a:cs typeface="Calibri" pitchFamily="34" charset="0"/>
              </a:rPr>
            </a:br>
            <a:endParaRPr lang="en-AU" sz="1200" dirty="0">
              <a:solidFill>
                <a:schemeClr val="tx1"/>
              </a:solidFill>
              <a:ea typeface="Verdana" pitchFamily="34" charset="0"/>
              <a:cs typeface="Calibri" pitchFamily="34" charset="0"/>
            </a:endParaRPr>
          </a:p>
        </p:txBody>
      </p:sp>
      <p:sp>
        <p:nvSpPr>
          <p:cNvPr id="46" name="TextBox 45">
            <a:extLst>
              <a:ext uri="{FF2B5EF4-FFF2-40B4-BE49-F238E27FC236}">
                <a16:creationId xmlns:a16="http://schemas.microsoft.com/office/drawing/2014/main" id="{809768AC-4455-401C-AF55-C8E5E3C2CCD7}"/>
              </a:ext>
            </a:extLst>
          </p:cNvPr>
          <p:cNvSpPr txBox="1"/>
          <p:nvPr/>
        </p:nvSpPr>
        <p:spPr>
          <a:xfrm>
            <a:off x="591871" y="2645428"/>
            <a:ext cx="1502675" cy="1092607"/>
          </a:xfrm>
          <a:prstGeom prst="rect">
            <a:avLst/>
          </a:prstGeom>
          <a:noFill/>
        </p:spPr>
        <p:txBody>
          <a:bodyPr wrap="square">
            <a:spAutoFit/>
          </a:bodyPr>
          <a:lstStyle/>
          <a:p>
            <a:pPr algn="ctr" defTabSz="914400">
              <a:spcBef>
                <a:spcPts val="600"/>
              </a:spcBef>
              <a:defRPr/>
            </a:pPr>
            <a:r>
              <a:rPr lang="en-AU" sz="900" dirty="0">
                <a:solidFill>
                  <a:schemeClr val="tx1"/>
                </a:solidFill>
                <a:ea typeface="Verdana" pitchFamily="34" charset="0"/>
                <a:cs typeface="Calibri" pitchFamily="34" charset="0"/>
              </a:rPr>
              <a:t>Audit existing research on:</a:t>
            </a:r>
          </a:p>
          <a:p>
            <a:pPr algn="ctr" defTabSz="914400">
              <a:spcBef>
                <a:spcPts val="600"/>
              </a:spcBef>
              <a:defRPr/>
            </a:pPr>
            <a:r>
              <a:rPr lang="en-AU" sz="900" dirty="0">
                <a:solidFill>
                  <a:schemeClr val="tx1"/>
                </a:solidFill>
                <a:ea typeface="Verdana" pitchFamily="34" charset="0"/>
                <a:cs typeface="Calibri" pitchFamily="34" charset="0"/>
              </a:rPr>
              <a:t>- Conditional GANs</a:t>
            </a:r>
          </a:p>
          <a:p>
            <a:pPr lvl="0" algn="ctr" defTabSz="914400">
              <a:spcBef>
                <a:spcPts val="600"/>
              </a:spcBef>
              <a:defRPr/>
            </a:pPr>
            <a:r>
              <a:rPr lang="en-AU" sz="900" dirty="0">
                <a:solidFill>
                  <a:schemeClr val="tx1"/>
                </a:solidFill>
                <a:ea typeface="Verdana" pitchFamily="34" charset="0"/>
                <a:cs typeface="Calibri" pitchFamily="34" charset="0"/>
              </a:rPr>
              <a:t>- Pokémon GANs</a:t>
            </a:r>
          </a:p>
          <a:p>
            <a:pPr lvl="0" algn="ctr" defTabSz="914400">
              <a:spcBef>
                <a:spcPts val="600"/>
              </a:spcBef>
              <a:defRPr/>
            </a:pPr>
            <a:r>
              <a:rPr lang="en-AU" sz="900" dirty="0">
                <a:solidFill>
                  <a:schemeClr val="tx1"/>
                </a:solidFill>
                <a:ea typeface="Verdana" pitchFamily="34" charset="0"/>
                <a:cs typeface="Calibri" pitchFamily="34" charset="0"/>
              </a:rPr>
              <a:t>- Cartoon GANs</a:t>
            </a:r>
          </a:p>
          <a:p>
            <a:pPr lvl="0" algn="ctr" defTabSz="914400">
              <a:spcBef>
                <a:spcPts val="600"/>
              </a:spcBef>
              <a:defRPr/>
            </a:pPr>
            <a:r>
              <a:rPr lang="en-AU" sz="900" dirty="0">
                <a:solidFill>
                  <a:schemeClr val="tx1"/>
                </a:solidFill>
                <a:ea typeface="Verdana" pitchFamily="34" charset="0"/>
                <a:cs typeface="Calibri" pitchFamily="34" charset="0"/>
              </a:rPr>
              <a:t>- WGANs</a:t>
            </a:r>
          </a:p>
        </p:txBody>
      </p:sp>
      <p:sp>
        <p:nvSpPr>
          <p:cNvPr id="54" name="TextBox 53">
            <a:extLst>
              <a:ext uri="{FF2B5EF4-FFF2-40B4-BE49-F238E27FC236}">
                <a16:creationId xmlns:a16="http://schemas.microsoft.com/office/drawing/2014/main" id="{13A89F2C-CAB9-41F1-848C-1BE3787DADF7}"/>
              </a:ext>
            </a:extLst>
          </p:cNvPr>
          <p:cNvSpPr txBox="1"/>
          <p:nvPr/>
        </p:nvSpPr>
        <p:spPr>
          <a:xfrm>
            <a:off x="4487824" y="2721971"/>
            <a:ext cx="1635662" cy="1723549"/>
          </a:xfrm>
          <a:prstGeom prst="rect">
            <a:avLst/>
          </a:prstGeom>
          <a:noFill/>
        </p:spPr>
        <p:txBody>
          <a:bodyPr wrap="square">
            <a:spAutoFit/>
          </a:bodyPr>
          <a:lstStyle/>
          <a:p>
            <a:pPr algn="ctr" defTabSz="914400">
              <a:spcBef>
                <a:spcPts val="600"/>
              </a:spcBef>
              <a:defRPr/>
            </a:pPr>
            <a:r>
              <a:rPr lang="en-AU" sz="900" dirty="0">
                <a:solidFill>
                  <a:schemeClr val="tx1"/>
                </a:solidFill>
                <a:ea typeface="Verdana" pitchFamily="34" charset="0"/>
                <a:cs typeface="Calibri" pitchFamily="34" charset="0"/>
              </a:rPr>
              <a:t>Collect data.</a:t>
            </a:r>
          </a:p>
          <a:p>
            <a:pPr algn="ctr" defTabSz="914400">
              <a:spcBef>
                <a:spcPts val="600"/>
              </a:spcBef>
              <a:defRPr/>
            </a:pPr>
            <a:br>
              <a:rPr lang="en-AU" sz="900" dirty="0">
                <a:solidFill>
                  <a:schemeClr val="tx1"/>
                </a:solidFill>
                <a:ea typeface="Verdana" pitchFamily="34" charset="0"/>
                <a:cs typeface="Calibri" pitchFamily="34" charset="0"/>
              </a:rPr>
            </a:br>
            <a:br>
              <a:rPr lang="en-AU" sz="900" dirty="0">
                <a:solidFill>
                  <a:schemeClr val="tx1"/>
                </a:solidFill>
                <a:ea typeface="Verdana" pitchFamily="34" charset="0"/>
                <a:cs typeface="Calibri" pitchFamily="34" charset="0"/>
              </a:rPr>
            </a:br>
            <a:r>
              <a:rPr lang="en-AU" sz="900" dirty="0">
                <a:solidFill>
                  <a:schemeClr val="tx1"/>
                </a:solidFill>
                <a:ea typeface="Verdana" pitchFamily="34" charset="0"/>
                <a:cs typeface="Calibri" pitchFamily="34" charset="0"/>
              </a:rPr>
              <a:t>Build multiple candidate GAN models in parallel:</a:t>
            </a:r>
          </a:p>
          <a:p>
            <a:pPr algn="ctr" defTabSz="914400">
              <a:spcBef>
                <a:spcPts val="600"/>
              </a:spcBef>
              <a:defRPr/>
            </a:pPr>
            <a:r>
              <a:rPr lang="en-NZ" sz="900" dirty="0">
                <a:solidFill>
                  <a:schemeClr val="tx1"/>
                </a:solidFill>
                <a:ea typeface="Verdana" pitchFamily="34" charset="0"/>
                <a:cs typeface="Calibri" pitchFamily="34" charset="0"/>
              </a:rPr>
              <a:t>- Build a standard GAN</a:t>
            </a:r>
          </a:p>
          <a:p>
            <a:pPr algn="ctr" defTabSz="914400">
              <a:spcBef>
                <a:spcPts val="600"/>
              </a:spcBef>
              <a:defRPr/>
            </a:pPr>
            <a:r>
              <a:rPr lang="en-NZ" sz="900" dirty="0">
                <a:solidFill>
                  <a:schemeClr val="tx1"/>
                </a:solidFill>
                <a:ea typeface="Verdana" pitchFamily="34" charset="0"/>
                <a:cs typeface="Calibri" pitchFamily="34" charset="0"/>
              </a:rPr>
              <a:t>- Build a conditional GAN</a:t>
            </a:r>
          </a:p>
          <a:p>
            <a:pPr algn="ctr" defTabSz="914400">
              <a:spcBef>
                <a:spcPts val="600"/>
              </a:spcBef>
              <a:defRPr/>
            </a:pPr>
            <a:r>
              <a:rPr lang="en-NZ" sz="900" dirty="0">
                <a:solidFill>
                  <a:schemeClr val="tx1"/>
                </a:solidFill>
                <a:ea typeface="Verdana" pitchFamily="34" charset="0"/>
                <a:cs typeface="Calibri" pitchFamily="34" charset="0"/>
              </a:rPr>
              <a:t>- Build a WGAN</a:t>
            </a:r>
          </a:p>
          <a:p>
            <a:pPr algn="ctr" defTabSz="914400">
              <a:spcBef>
                <a:spcPts val="600"/>
              </a:spcBef>
              <a:defRPr/>
            </a:pPr>
            <a:r>
              <a:rPr lang="en-NZ" sz="900" dirty="0">
                <a:solidFill>
                  <a:schemeClr val="tx1"/>
                </a:solidFill>
                <a:ea typeface="Verdana" pitchFamily="34" charset="0"/>
                <a:cs typeface="Calibri" pitchFamily="34" charset="0"/>
              </a:rPr>
              <a:t>- Use transfer-learning</a:t>
            </a:r>
          </a:p>
        </p:txBody>
      </p:sp>
      <p:sp>
        <p:nvSpPr>
          <p:cNvPr id="56" name="Rectangle 55">
            <a:extLst>
              <a:ext uri="{FF2B5EF4-FFF2-40B4-BE49-F238E27FC236}">
                <a16:creationId xmlns:a16="http://schemas.microsoft.com/office/drawing/2014/main" id="{2354200E-2159-4384-984F-2204693D7013}"/>
              </a:ext>
            </a:extLst>
          </p:cNvPr>
          <p:cNvSpPr/>
          <p:nvPr/>
        </p:nvSpPr>
        <p:spPr>
          <a:xfrm>
            <a:off x="8423222" y="2044047"/>
            <a:ext cx="1864144" cy="413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algn="ctr" defTabSz="914400">
              <a:spcBef>
                <a:spcPts val="600"/>
              </a:spcBef>
              <a:defRPr/>
            </a:pPr>
            <a:r>
              <a:rPr lang="en-AU" sz="1200" b="1" dirty="0">
                <a:solidFill>
                  <a:schemeClr val="tx1"/>
                </a:solidFill>
                <a:ea typeface="Verdana" pitchFamily="34" charset="0"/>
                <a:cs typeface="Calibri" pitchFamily="34" charset="0"/>
              </a:rPr>
              <a:t>OPTIMISE</a:t>
            </a:r>
            <a:endParaRPr lang="en-AU" sz="1200" dirty="0">
              <a:solidFill>
                <a:schemeClr val="tx1"/>
              </a:solidFill>
              <a:ea typeface="Verdana" pitchFamily="34" charset="0"/>
              <a:cs typeface="Calibri" pitchFamily="34" charset="0"/>
            </a:endParaRPr>
          </a:p>
        </p:txBody>
      </p:sp>
      <p:sp>
        <p:nvSpPr>
          <p:cNvPr id="57" name="Rectangle 56">
            <a:extLst>
              <a:ext uri="{FF2B5EF4-FFF2-40B4-BE49-F238E27FC236}">
                <a16:creationId xmlns:a16="http://schemas.microsoft.com/office/drawing/2014/main" id="{0A18A872-8859-47EE-AC21-F83CB7A205D7}"/>
              </a:ext>
            </a:extLst>
          </p:cNvPr>
          <p:cNvSpPr/>
          <p:nvPr/>
        </p:nvSpPr>
        <p:spPr>
          <a:xfrm>
            <a:off x="6367535" y="2855458"/>
            <a:ext cx="1965379" cy="413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algn="ctr" defTabSz="914400">
              <a:spcBef>
                <a:spcPts val="600"/>
              </a:spcBef>
              <a:defRPr/>
            </a:pPr>
            <a:r>
              <a:rPr lang="en-AU" sz="1200" b="1" dirty="0">
                <a:solidFill>
                  <a:schemeClr val="tx1"/>
                </a:solidFill>
                <a:ea typeface="Verdana" pitchFamily="34" charset="0"/>
                <a:cs typeface="Calibri" pitchFamily="34" charset="0"/>
              </a:rPr>
              <a:t>SELECT</a:t>
            </a:r>
            <a:br>
              <a:rPr lang="en-AU" sz="1200" b="1" dirty="0">
                <a:solidFill>
                  <a:schemeClr val="tx1"/>
                </a:solidFill>
                <a:ea typeface="Verdana" pitchFamily="34" charset="0"/>
                <a:cs typeface="Calibri" pitchFamily="34" charset="0"/>
              </a:rPr>
            </a:br>
            <a:r>
              <a:rPr lang="en-AU" sz="1200" dirty="0">
                <a:solidFill>
                  <a:schemeClr val="tx1"/>
                </a:solidFill>
                <a:ea typeface="Verdana" pitchFamily="34" charset="0"/>
                <a:cs typeface="Calibri" pitchFamily="34" charset="0"/>
              </a:rPr>
              <a:t>the best</a:t>
            </a:r>
          </a:p>
        </p:txBody>
      </p:sp>
      <p:sp>
        <p:nvSpPr>
          <p:cNvPr id="58" name="TextBox 57">
            <a:extLst>
              <a:ext uri="{FF2B5EF4-FFF2-40B4-BE49-F238E27FC236}">
                <a16:creationId xmlns:a16="http://schemas.microsoft.com/office/drawing/2014/main" id="{5DEC92A5-7A2B-4030-8940-5C15A664E337}"/>
              </a:ext>
            </a:extLst>
          </p:cNvPr>
          <p:cNvSpPr txBox="1"/>
          <p:nvPr/>
        </p:nvSpPr>
        <p:spPr>
          <a:xfrm>
            <a:off x="6628662" y="3709724"/>
            <a:ext cx="1443124" cy="646331"/>
          </a:xfrm>
          <a:prstGeom prst="rect">
            <a:avLst/>
          </a:prstGeom>
          <a:noFill/>
        </p:spPr>
        <p:txBody>
          <a:bodyPr wrap="square">
            <a:spAutoFit/>
          </a:bodyPr>
          <a:lstStyle/>
          <a:p>
            <a:pPr lvl="0" algn="ctr" defTabSz="914400">
              <a:spcBef>
                <a:spcPts val="600"/>
              </a:spcBef>
              <a:defRPr/>
            </a:pPr>
            <a:r>
              <a:rPr lang="en-NZ" sz="900" dirty="0">
                <a:solidFill>
                  <a:schemeClr val="tx1"/>
                </a:solidFill>
                <a:ea typeface="Verdana" pitchFamily="34" charset="0"/>
                <a:cs typeface="Calibri" pitchFamily="34" charset="0"/>
              </a:rPr>
              <a:t>The best-performing candidate GAN is selected to progress to the optimisation stage.</a:t>
            </a:r>
            <a:endParaRPr lang="en-AU" sz="900" dirty="0">
              <a:solidFill>
                <a:schemeClr val="tx1"/>
              </a:solidFill>
              <a:ea typeface="Verdana" pitchFamily="34" charset="0"/>
              <a:cs typeface="Calibri" pitchFamily="34" charset="0"/>
            </a:endParaRPr>
          </a:p>
        </p:txBody>
      </p:sp>
      <p:sp>
        <p:nvSpPr>
          <p:cNvPr id="59" name="TextBox 58">
            <a:extLst>
              <a:ext uri="{FF2B5EF4-FFF2-40B4-BE49-F238E27FC236}">
                <a16:creationId xmlns:a16="http://schemas.microsoft.com/office/drawing/2014/main" id="{FBB3F90A-6B3E-41FE-A490-89771C714007}"/>
              </a:ext>
            </a:extLst>
          </p:cNvPr>
          <p:cNvSpPr txBox="1"/>
          <p:nvPr/>
        </p:nvSpPr>
        <p:spPr>
          <a:xfrm>
            <a:off x="8642269" y="3194496"/>
            <a:ext cx="1505437" cy="1446550"/>
          </a:xfrm>
          <a:prstGeom prst="rect">
            <a:avLst/>
          </a:prstGeom>
          <a:noFill/>
        </p:spPr>
        <p:txBody>
          <a:bodyPr wrap="square">
            <a:spAutoFit/>
          </a:bodyPr>
          <a:lstStyle/>
          <a:p>
            <a:pPr algn="ctr" defTabSz="914400">
              <a:spcBef>
                <a:spcPts val="600"/>
              </a:spcBef>
              <a:defRPr/>
            </a:pPr>
            <a:r>
              <a:rPr lang="en-AU" sz="900" dirty="0">
                <a:solidFill>
                  <a:schemeClr val="tx1"/>
                </a:solidFill>
                <a:ea typeface="Verdana" pitchFamily="34" charset="0"/>
                <a:cs typeface="Calibri" pitchFamily="34" charset="0"/>
              </a:rPr>
              <a:t>Seek performance gains for the best GAN model:</a:t>
            </a:r>
          </a:p>
          <a:p>
            <a:pPr algn="ctr" defTabSz="914400">
              <a:spcBef>
                <a:spcPts val="600"/>
              </a:spcBef>
              <a:defRPr/>
            </a:pPr>
            <a:r>
              <a:rPr lang="en-NZ" sz="900" dirty="0">
                <a:solidFill>
                  <a:schemeClr val="tx1"/>
                </a:solidFill>
                <a:ea typeface="Verdana" pitchFamily="34" charset="0"/>
                <a:cs typeface="Calibri" pitchFamily="34" charset="0"/>
              </a:rPr>
              <a:t>- Hyper-parameter selection</a:t>
            </a:r>
          </a:p>
          <a:p>
            <a:pPr algn="ctr" defTabSz="914400">
              <a:spcBef>
                <a:spcPts val="600"/>
              </a:spcBef>
              <a:defRPr/>
            </a:pPr>
            <a:r>
              <a:rPr lang="en-NZ" sz="900" dirty="0">
                <a:ea typeface="Verdana" pitchFamily="34" charset="0"/>
                <a:cs typeface="Calibri" pitchFamily="34" charset="0"/>
              </a:rPr>
              <a:t>- Up/down-sampling</a:t>
            </a:r>
          </a:p>
          <a:p>
            <a:pPr algn="ctr" defTabSz="914400">
              <a:spcBef>
                <a:spcPts val="600"/>
              </a:spcBef>
              <a:defRPr/>
            </a:pPr>
            <a:r>
              <a:rPr lang="en-NZ" sz="900" dirty="0">
                <a:solidFill>
                  <a:schemeClr val="tx1"/>
                </a:solidFill>
                <a:ea typeface="Verdana" pitchFamily="34" charset="0"/>
                <a:cs typeface="Calibri" pitchFamily="34" charset="0"/>
              </a:rPr>
              <a:t>- Tweak structure</a:t>
            </a:r>
          </a:p>
          <a:p>
            <a:pPr algn="ctr" defTabSz="914400">
              <a:spcBef>
                <a:spcPts val="600"/>
              </a:spcBef>
              <a:defRPr/>
            </a:pPr>
            <a:r>
              <a:rPr lang="en-NZ" sz="900" dirty="0">
                <a:ea typeface="Verdana" pitchFamily="34" charset="0"/>
                <a:cs typeface="Calibri" pitchFamily="34" charset="0"/>
              </a:rPr>
              <a:t>- Data Augmentation</a:t>
            </a:r>
            <a:endParaRPr lang="en-NZ" sz="900" dirty="0">
              <a:solidFill>
                <a:schemeClr val="tx1"/>
              </a:solidFill>
              <a:ea typeface="Verdana" pitchFamily="34" charset="0"/>
              <a:cs typeface="Calibri" pitchFamily="34" charset="0"/>
            </a:endParaRPr>
          </a:p>
          <a:p>
            <a:pPr algn="ctr" defTabSz="914400">
              <a:spcBef>
                <a:spcPts val="600"/>
              </a:spcBef>
              <a:defRPr/>
            </a:pPr>
            <a:endParaRPr lang="en-NZ" sz="900" dirty="0">
              <a:solidFill>
                <a:schemeClr val="tx1"/>
              </a:solidFill>
              <a:ea typeface="Verdana" pitchFamily="34" charset="0"/>
              <a:cs typeface="Calibri" pitchFamily="34" charset="0"/>
            </a:endParaRPr>
          </a:p>
        </p:txBody>
      </p:sp>
      <p:sp>
        <p:nvSpPr>
          <p:cNvPr id="60" name="TextBox 59">
            <a:extLst>
              <a:ext uri="{FF2B5EF4-FFF2-40B4-BE49-F238E27FC236}">
                <a16:creationId xmlns:a16="http://schemas.microsoft.com/office/drawing/2014/main" id="{5B3BF6CB-BACA-4309-8744-D9B744543F65}"/>
              </a:ext>
            </a:extLst>
          </p:cNvPr>
          <p:cNvSpPr txBox="1"/>
          <p:nvPr/>
        </p:nvSpPr>
        <p:spPr>
          <a:xfrm>
            <a:off x="2447429" y="3828702"/>
            <a:ext cx="1767830" cy="400110"/>
          </a:xfrm>
          <a:prstGeom prst="rect">
            <a:avLst/>
          </a:prstGeom>
          <a:noFill/>
        </p:spPr>
        <p:txBody>
          <a:bodyPr wrap="square">
            <a:spAutoFit/>
          </a:bodyPr>
          <a:lstStyle/>
          <a:p>
            <a:pPr lvl="0" algn="ctr" defTabSz="914400">
              <a:spcBef>
                <a:spcPts val="600"/>
              </a:spcBef>
              <a:defRPr/>
            </a:pPr>
            <a:r>
              <a:rPr lang="en-NZ" sz="1000" i="1" dirty="0">
                <a:solidFill>
                  <a:schemeClr val="tx1"/>
                </a:solidFill>
                <a:ea typeface="Verdana" pitchFamily="34" charset="0"/>
                <a:cs typeface="Calibri" pitchFamily="34" charset="0"/>
              </a:rPr>
              <a:t>“Build the world’s best conditional Pokémon GAN.”</a:t>
            </a:r>
            <a:endParaRPr lang="en-AU" sz="1000" i="1" dirty="0">
              <a:solidFill>
                <a:schemeClr val="tx1"/>
              </a:solidFill>
              <a:ea typeface="Verdana" pitchFamily="34" charset="0"/>
              <a:cs typeface="Calibri" pitchFamily="34" charset="0"/>
            </a:endParaRPr>
          </a:p>
        </p:txBody>
      </p:sp>
      <p:sp>
        <p:nvSpPr>
          <p:cNvPr id="63" name="TextBox 62">
            <a:extLst>
              <a:ext uri="{FF2B5EF4-FFF2-40B4-BE49-F238E27FC236}">
                <a16:creationId xmlns:a16="http://schemas.microsoft.com/office/drawing/2014/main" id="{6D59D6EA-C9E4-43EF-BBED-84C95EC76B07}"/>
              </a:ext>
            </a:extLst>
          </p:cNvPr>
          <p:cNvSpPr txBox="1"/>
          <p:nvPr/>
        </p:nvSpPr>
        <p:spPr>
          <a:xfrm>
            <a:off x="10553422" y="3917771"/>
            <a:ext cx="1505437" cy="446276"/>
          </a:xfrm>
          <a:prstGeom prst="rect">
            <a:avLst/>
          </a:prstGeom>
          <a:noFill/>
        </p:spPr>
        <p:txBody>
          <a:bodyPr wrap="square">
            <a:spAutoFit/>
          </a:bodyPr>
          <a:lstStyle/>
          <a:p>
            <a:pPr algn="ctr" defTabSz="914400">
              <a:spcBef>
                <a:spcPts val="600"/>
              </a:spcBef>
              <a:defRPr/>
            </a:pPr>
            <a:r>
              <a:rPr lang="en-AU" sz="900" dirty="0">
                <a:solidFill>
                  <a:schemeClr val="tx1"/>
                </a:solidFill>
                <a:ea typeface="Verdana" pitchFamily="34" charset="0"/>
                <a:cs typeface="Calibri" pitchFamily="34" charset="0"/>
              </a:rPr>
              <a:t>- Test &amp; record results</a:t>
            </a:r>
          </a:p>
          <a:p>
            <a:pPr algn="ctr" defTabSz="914400">
              <a:spcBef>
                <a:spcPts val="600"/>
              </a:spcBef>
              <a:defRPr/>
            </a:pPr>
            <a:r>
              <a:rPr lang="en-AU" sz="900" dirty="0">
                <a:solidFill>
                  <a:schemeClr val="tx1"/>
                </a:solidFill>
                <a:ea typeface="Verdana" pitchFamily="34" charset="0"/>
                <a:cs typeface="Calibri" pitchFamily="34" charset="0"/>
              </a:rPr>
              <a:t>- Document</a:t>
            </a:r>
          </a:p>
        </p:txBody>
      </p:sp>
      <p:sp>
        <p:nvSpPr>
          <p:cNvPr id="64" name="Rectangle 63">
            <a:extLst>
              <a:ext uri="{FF2B5EF4-FFF2-40B4-BE49-F238E27FC236}">
                <a16:creationId xmlns:a16="http://schemas.microsoft.com/office/drawing/2014/main" id="{446821C7-7709-4075-AA71-24C997EE65BC}"/>
              </a:ext>
            </a:extLst>
          </p:cNvPr>
          <p:cNvSpPr/>
          <p:nvPr/>
        </p:nvSpPr>
        <p:spPr>
          <a:xfrm>
            <a:off x="10275946" y="2855458"/>
            <a:ext cx="1864144" cy="413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algn="ctr" defTabSz="914400">
              <a:spcBef>
                <a:spcPts val="600"/>
              </a:spcBef>
              <a:defRPr/>
            </a:pPr>
            <a:r>
              <a:rPr lang="en-AU" sz="1200" b="1" dirty="0">
                <a:solidFill>
                  <a:schemeClr val="tx1"/>
                </a:solidFill>
                <a:ea typeface="Verdana" pitchFamily="34" charset="0"/>
                <a:cs typeface="Calibri" pitchFamily="34" charset="0"/>
              </a:rPr>
              <a:t>FINALISE</a:t>
            </a:r>
            <a:endParaRPr lang="en-AU" sz="1200" dirty="0">
              <a:solidFill>
                <a:schemeClr val="tx1"/>
              </a:solidFill>
              <a:ea typeface="Verdana" pitchFamily="34" charset="0"/>
              <a:cs typeface="Calibri" pitchFamily="34" charset="0"/>
            </a:endParaRPr>
          </a:p>
        </p:txBody>
      </p:sp>
      <p:sp>
        <p:nvSpPr>
          <p:cNvPr id="66" name="Rectangle 65">
            <a:extLst>
              <a:ext uri="{FF2B5EF4-FFF2-40B4-BE49-F238E27FC236}">
                <a16:creationId xmlns:a16="http://schemas.microsoft.com/office/drawing/2014/main" id="{1A85901B-0F25-4888-9E2F-1A819367A29D}"/>
              </a:ext>
            </a:extLst>
          </p:cNvPr>
          <p:cNvSpPr/>
          <p:nvPr/>
        </p:nvSpPr>
        <p:spPr>
          <a:xfrm>
            <a:off x="2376286" y="2859798"/>
            <a:ext cx="1965379" cy="413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algn="ctr" defTabSz="914400">
              <a:spcBef>
                <a:spcPts val="600"/>
              </a:spcBef>
              <a:defRPr/>
            </a:pPr>
            <a:r>
              <a:rPr lang="en-AU" sz="1200" b="1" dirty="0">
                <a:solidFill>
                  <a:schemeClr val="tx1"/>
                </a:solidFill>
                <a:ea typeface="Verdana" pitchFamily="34" charset="0"/>
                <a:cs typeface="Calibri" pitchFamily="34" charset="0"/>
              </a:rPr>
              <a:t>DEFINE</a:t>
            </a:r>
            <a:br>
              <a:rPr lang="en-AU" sz="1200" b="1" dirty="0">
                <a:solidFill>
                  <a:schemeClr val="tx1"/>
                </a:solidFill>
                <a:ea typeface="Verdana" pitchFamily="34" charset="0"/>
                <a:cs typeface="Calibri" pitchFamily="34" charset="0"/>
              </a:rPr>
            </a:br>
            <a:r>
              <a:rPr lang="en-AU" sz="1200" dirty="0">
                <a:solidFill>
                  <a:schemeClr val="tx1"/>
                </a:solidFill>
                <a:ea typeface="Verdana" pitchFamily="34" charset="0"/>
                <a:cs typeface="Calibri" pitchFamily="34" charset="0"/>
              </a:rPr>
              <a:t>the objective</a:t>
            </a:r>
          </a:p>
        </p:txBody>
      </p:sp>
      <p:cxnSp>
        <p:nvCxnSpPr>
          <p:cNvPr id="82" name="Straight Connector 81">
            <a:extLst>
              <a:ext uri="{FF2B5EF4-FFF2-40B4-BE49-F238E27FC236}">
                <a16:creationId xmlns:a16="http://schemas.microsoft.com/office/drawing/2014/main" id="{266ECE59-87C7-491C-ACD9-72071FA935A5}"/>
              </a:ext>
            </a:extLst>
          </p:cNvPr>
          <p:cNvCxnSpPr>
            <a:cxnSpLocks/>
          </p:cNvCxnSpPr>
          <p:nvPr/>
        </p:nvCxnSpPr>
        <p:spPr>
          <a:xfrm flipV="1">
            <a:off x="2303780" y="2645428"/>
            <a:ext cx="0" cy="234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43D8907-25AF-4086-8D6E-6275B6F6E87C}"/>
              </a:ext>
            </a:extLst>
          </p:cNvPr>
          <p:cNvCxnSpPr>
            <a:cxnSpLocks/>
          </p:cNvCxnSpPr>
          <p:nvPr/>
        </p:nvCxnSpPr>
        <p:spPr>
          <a:xfrm flipV="1">
            <a:off x="4323080" y="2773680"/>
            <a:ext cx="0" cy="234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BBF5F29-0334-4E6C-B662-3F804886BE3C}"/>
              </a:ext>
            </a:extLst>
          </p:cNvPr>
          <p:cNvCxnSpPr>
            <a:cxnSpLocks/>
          </p:cNvCxnSpPr>
          <p:nvPr/>
        </p:nvCxnSpPr>
        <p:spPr>
          <a:xfrm flipV="1">
            <a:off x="6367535" y="2773680"/>
            <a:ext cx="0" cy="234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9173B74-6F4C-46B3-82A5-5A72BF4915A1}"/>
              </a:ext>
            </a:extLst>
          </p:cNvPr>
          <p:cNvCxnSpPr>
            <a:cxnSpLocks/>
          </p:cNvCxnSpPr>
          <p:nvPr/>
        </p:nvCxnSpPr>
        <p:spPr>
          <a:xfrm flipV="1">
            <a:off x="8332914" y="2773680"/>
            <a:ext cx="0" cy="234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DFF1040-56AB-4C7E-A0B7-DD86BEA5426E}"/>
              </a:ext>
            </a:extLst>
          </p:cNvPr>
          <p:cNvCxnSpPr>
            <a:cxnSpLocks/>
          </p:cNvCxnSpPr>
          <p:nvPr/>
        </p:nvCxnSpPr>
        <p:spPr>
          <a:xfrm flipV="1">
            <a:off x="10432648" y="2773680"/>
            <a:ext cx="0" cy="234000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33B1991-BFE1-4C42-8F61-C7B20938E95A}"/>
              </a:ext>
            </a:extLst>
          </p:cNvPr>
          <p:cNvCxnSpPr>
            <a:cxnSpLocks/>
          </p:cNvCxnSpPr>
          <p:nvPr/>
        </p:nvCxnSpPr>
        <p:spPr>
          <a:xfrm>
            <a:off x="484050" y="1841102"/>
            <a:ext cx="11397689" cy="0"/>
          </a:xfrm>
          <a:prstGeom prst="line">
            <a:avLst/>
          </a:prstGeom>
          <a:ln w="19050">
            <a:solidFill>
              <a:schemeClr val="bg1">
                <a:lumMod val="65000"/>
              </a:scheme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7308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1AA033-E7D5-484C-9AD2-6572A854BAA4}"/>
              </a:ext>
            </a:extLst>
          </p:cNvPr>
          <p:cNvSpPr>
            <a:spLocks noGrp="1"/>
          </p:cNvSpPr>
          <p:nvPr>
            <p:ph type="body" sz="quarter" idx="11"/>
          </p:nvPr>
        </p:nvSpPr>
        <p:spPr/>
        <p:txBody>
          <a:bodyPr/>
          <a:lstStyle/>
          <a:p>
            <a:r>
              <a:rPr lang="en-NZ" dirty="0"/>
              <a:t>UNDERSTAND EXISTING RESEARCH</a:t>
            </a:r>
          </a:p>
        </p:txBody>
      </p:sp>
      <p:sp>
        <p:nvSpPr>
          <p:cNvPr id="4" name="Text Placeholder 3">
            <a:extLst>
              <a:ext uri="{FF2B5EF4-FFF2-40B4-BE49-F238E27FC236}">
                <a16:creationId xmlns:a16="http://schemas.microsoft.com/office/drawing/2014/main" id="{6EBC5130-D4B0-4816-9FB3-22638AF1680D}"/>
              </a:ext>
            </a:extLst>
          </p:cNvPr>
          <p:cNvSpPr>
            <a:spLocks noGrp="1"/>
          </p:cNvSpPr>
          <p:nvPr>
            <p:ph type="body" sz="quarter" idx="12"/>
          </p:nvPr>
        </p:nvSpPr>
        <p:spPr/>
        <p:txBody>
          <a:bodyPr/>
          <a:lstStyle/>
          <a:p>
            <a:r>
              <a:rPr lang="en-NZ" dirty="0"/>
              <a:t>SECTION 1</a:t>
            </a:r>
          </a:p>
        </p:txBody>
      </p:sp>
    </p:spTree>
    <p:extLst>
      <p:ext uri="{BB962C8B-B14F-4D97-AF65-F5344CB8AC3E}">
        <p14:creationId xmlns:p14="http://schemas.microsoft.com/office/powerpoint/2010/main" val="1727736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587B6CCA-7261-4BAE-97D2-0640270EBD12}"/>
              </a:ext>
            </a:extLst>
          </p:cNvPr>
          <p:cNvSpPr/>
          <p:nvPr/>
        </p:nvSpPr>
        <p:spPr>
          <a:xfrm rot="5400000">
            <a:off x="8510082" y="666849"/>
            <a:ext cx="3068592" cy="3870838"/>
          </a:xfrm>
          <a:custGeom>
            <a:avLst/>
            <a:gdLst>
              <a:gd name="connsiteX0" fmla="*/ 0 w 2153759"/>
              <a:gd name="connsiteY0" fmla="*/ 2716833 h 2716833"/>
              <a:gd name="connsiteX1" fmla="*/ 0 w 2153759"/>
              <a:gd name="connsiteY1" fmla="*/ 242395 h 2716833"/>
              <a:gd name="connsiteX2" fmla="*/ 916064 w 2153759"/>
              <a:gd name="connsiteY2" fmla="*/ 242395 h 2716833"/>
              <a:gd name="connsiteX3" fmla="*/ 1076880 w 2153759"/>
              <a:gd name="connsiteY3" fmla="*/ 0 h 2716833"/>
              <a:gd name="connsiteX4" fmla="*/ 1237696 w 2153759"/>
              <a:gd name="connsiteY4" fmla="*/ 242395 h 2716833"/>
              <a:gd name="connsiteX5" fmla="*/ 2153759 w 2153759"/>
              <a:gd name="connsiteY5" fmla="*/ 242395 h 2716833"/>
              <a:gd name="connsiteX6" fmla="*/ 2153758 w 2153759"/>
              <a:gd name="connsiteY6" fmla="*/ 2716833 h 271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59" h="2716833">
                <a:moveTo>
                  <a:pt x="0" y="2716833"/>
                </a:moveTo>
                <a:lnTo>
                  <a:pt x="0" y="242395"/>
                </a:lnTo>
                <a:lnTo>
                  <a:pt x="916064" y="242395"/>
                </a:lnTo>
                <a:lnTo>
                  <a:pt x="1076880" y="0"/>
                </a:lnTo>
                <a:lnTo>
                  <a:pt x="1237696" y="242395"/>
                </a:lnTo>
                <a:lnTo>
                  <a:pt x="2153759" y="242395"/>
                </a:lnTo>
                <a:lnTo>
                  <a:pt x="2153758" y="2716833"/>
                </a:lnTo>
                <a:close/>
              </a:path>
            </a:pathLst>
          </a:custGeom>
          <a:solidFill>
            <a:srgbClr val="FCD5A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36" name="Freeform: Shape 35">
            <a:extLst>
              <a:ext uri="{FF2B5EF4-FFF2-40B4-BE49-F238E27FC236}">
                <a16:creationId xmlns:a16="http://schemas.microsoft.com/office/drawing/2014/main" id="{FE8192AA-E720-4834-9019-9DEBDA1E6E7F}"/>
              </a:ext>
            </a:extLst>
          </p:cNvPr>
          <p:cNvSpPr/>
          <p:nvPr/>
        </p:nvSpPr>
        <p:spPr>
          <a:xfrm rot="5400000">
            <a:off x="4813755" y="666849"/>
            <a:ext cx="3068592" cy="3870838"/>
          </a:xfrm>
          <a:custGeom>
            <a:avLst/>
            <a:gdLst>
              <a:gd name="connsiteX0" fmla="*/ 0 w 2153759"/>
              <a:gd name="connsiteY0" fmla="*/ 2716833 h 2716833"/>
              <a:gd name="connsiteX1" fmla="*/ 0 w 2153759"/>
              <a:gd name="connsiteY1" fmla="*/ 242395 h 2716833"/>
              <a:gd name="connsiteX2" fmla="*/ 916064 w 2153759"/>
              <a:gd name="connsiteY2" fmla="*/ 242395 h 2716833"/>
              <a:gd name="connsiteX3" fmla="*/ 1076880 w 2153759"/>
              <a:gd name="connsiteY3" fmla="*/ 0 h 2716833"/>
              <a:gd name="connsiteX4" fmla="*/ 1237696 w 2153759"/>
              <a:gd name="connsiteY4" fmla="*/ 242395 h 2716833"/>
              <a:gd name="connsiteX5" fmla="*/ 2153759 w 2153759"/>
              <a:gd name="connsiteY5" fmla="*/ 242395 h 2716833"/>
              <a:gd name="connsiteX6" fmla="*/ 2153758 w 2153759"/>
              <a:gd name="connsiteY6" fmla="*/ 2716833 h 271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59" h="2716833">
                <a:moveTo>
                  <a:pt x="0" y="2716833"/>
                </a:moveTo>
                <a:lnTo>
                  <a:pt x="0" y="242395"/>
                </a:lnTo>
                <a:lnTo>
                  <a:pt x="916064" y="242395"/>
                </a:lnTo>
                <a:lnTo>
                  <a:pt x="1076880" y="0"/>
                </a:lnTo>
                <a:lnTo>
                  <a:pt x="1237696" y="242395"/>
                </a:lnTo>
                <a:lnTo>
                  <a:pt x="2153759" y="242395"/>
                </a:lnTo>
                <a:lnTo>
                  <a:pt x="2153758" y="2716833"/>
                </a:lnTo>
                <a:close/>
              </a:path>
            </a:pathLst>
          </a:custGeom>
          <a:solidFill>
            <a:schemeClr val="tx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2" name="Title 1">
            <a:extLst>
              <a:ext uri="{FF2B5EF4-FFF2-40B4-BE49-F238E27FC236}">
                <a16:creationId xmlns:a16="http://schemas.microsoft.com/office/drawing/2014/main" id="{964C8FDE-1111-4BE6-B2EF-EFC1412534DB}"/>
              </a:ext>
            </a:extLst>
          </p:cNvPr>
          <p:cNvSpPr>
            <a:spLocks noGrp="1"/>
          </p:cNvSpPr>
          <p:nvPr>
            <p:ph type="title"/>
          </p:nvPr>
        </p:nvSpPr>
        <p:spPr/>
        <p:txBody>
          <a:bodyPr/>
          <a:lstStyle/>
          <a:p>
            <a:r>
              <a:rPr lang="en-AU" sz="2000" cap="none" dirty="0"/>
              <a:t>Pokémon GANs</a:t>
            </a:r>
            <a:br>
              <a:rPr lang="en-AU" sz="2000" dirty="0"/>
            </a:br>
            <a:r>
              <a:rPr lang="en-AU" sz="1200" b="0" cap="none" dirty="0"/>
              <a:t>It’s nothing new, but they’re not very good</a:t>
            </a:r>
            <a:br>
              <a:rPr lang="en-AU" sz="2000" dirty="0"/>
            </a:br>
            <a:endParaRPr lang="en-AU" dirty="0"/>
          </a:p>
        </p:txBody>
      </p:sp>
      <p:sp>
        <p:nvSpPr>
          <p:cNvPr id="15" name="Rectangle 14">
            <a:extLst>
              <a:ext uri="{FF2B5EF4-FFF2-40B4-BE49-F238E27FC236}">
                <a16:creationId xmlns:a16="http://schemas.microsoft.com/office/drawing/2014/main" id="{8BFBB9B6-1E53-487C-8755-C4E548B6CEF0}"/>
              </a:ext>
            </a:extLst>
          </p:cNvPr>
          <p:cNvSpPr/>
          <p:nvPr/>
        </p:nvSpPr>
        <p:spPr>
          <a:xfrm>
            <a:off x="868784" y="4498694"/>
            <a:ext cx="3359890" cy="1476000"/>
          </a:xfrm>
          <a:prstGeom prst="rect">
            <a:avLst/>
          </a:prstGeom>
        </p:spPr>
        <p:txBody>
          <a:bodyPr wrap="square" lIns="0" tIns="0" rIns="0" bIns="0">
            <a:noAutofit/>
          </a:bodyPr>
          <a:lstStyle/>
          <a:p>
            <a:pPr marL="171450" indent="-171450">
              <a:spcBef>
                <a:spcPts val="600"/>
              </a:spcBef>
              <a:buFont typeface="Arial" panose="020B0604020202020204" pitchFamily="34" charset="0"/>
              <a:buChar char="•"/>
            </a:pPr>
            <a:r>
              <a:rPr lang="en-US" sz="1100" dirty="0"/>
              <a:t>As described by Siraj </a:t>
            </a:r>
            <a:r>
              <a:rPr lang="en-US" sz="1100" dirty="0" err="1"/>
              <a:t>Raval</a:t>
            </a:r>
            <a:r>
              <a:rPr lang="en-US" sz="1100" dirty="0"/>
              <a:t> in one of his YouTube videos</a:t>
            </a:r>
          </a:p>
          <a:p>
            <a:pPr marL="171450" indent="-171450">
              <a:spcBef>
                <a:spcPts val="600"/>
              </a:spcBef>
              <a:buFont typeface="Arial" panose="020B0604020202020204" pitchFamily="34" charset="0"/>
              <a:buChar char="•"/>
            </a:pPr>
            <a:r>
              <a:rPr lang="en-US" sz="1100" dirty="0"/>
              <a:t>Uses a WGAN to generate Pokémon images</a:t>
            </a:r>
          </a:p>
          <a:p>
            <a:pPr>
              <a:spcBef>
                <a:spcPts val="600"/>
              </a:spcBef>
            </a:pPr>
            <a:endParaRPr lang="en-US" sz="1100" dirty="0"/>
          </a:p>
          <a:p>
            <a:pPr>
              <a:spcBef>
                <a:spcPts val="600"/>
              </a:spcBef>
            </a:pPr>
            <a:br>
              <a:rPr lang="en-US" sz="1000" dirty="0"/>
            </a:br>
            <a:br>
              <a:rPr lang="en-US" sz="1000" dirty="0"/>
            </a:br>
            <a:r>
              <a:rPr lang="en-US" sz="1000" dirty="0"/>
              <a:t>Source:</a:t>
            </a:r>
            <a:br>
              <a:rPr lang="en-US" sz="1000" dirty="0"/>
            </a:br>
            <a:r>
              <a:rPr lang="en-US" sz="1000" dirty="0">
                <a:hlinkClick r:id="rId2"/>
              </a:rPr>
              <a:t>https://github.com/llSourcell/Pokemon_GAN</a:t>
            </a:r>
            <a:br>
              <a:rPr lang="en-US" sz="1000" dirty="0"/>
            </a:br>
            <a:r>
              <a:rPr lang="en-US" sz="1000" dirty="0">
                <a:hlinkClick r:id="rId3"/>
              </a:rPr>
              <a:t>https://www.youtube.com/watch?v=yz6dNf7X7SA</a:t>
            </a:r>
            <a:endParaRPr lang="en-US" sz="1000" dirty="0"/>
          </a:p>
          <a:p>
            <a:pPr>
              <a:spcBef>
                <a:spcPts val="600"/>
              </a:spcBef>
            </a:pPr>
            <a:endParaRPr lang="en-US" sz="1000" dirty="0"/>
          </a:p>
          <a:p>
            <a:pPr>
              <a:spcBef>
                <a:spcPts val="600"/>
              </a:spcBef>
            </a:pPr>
            <a:endParaRPr lang="en-US" sz="1000" b="1" dirty="0"/>
          </a:p>
        </p:txBody>
      </p:sp>
      <p:sp>
        <p:nvSpPr>
          <p:cNvPr id="16" name="Rectangle 15">
            <a:extLst>
              <a:ext uri="{FF2B5EF4-FFF2-40B4-BE49-F238E27FC236}">
                <a16:creationId xmlns:a16="http://schemas.microsoft.com/office/drawing/2014/main" id="{026A6DC3-2520-48FC-8C4C-F9D1E66DB16E}"/>
              </a:ext>
            </a:extLst>
          </p:cNvPr>
          <p:cNvSpPr/>
          <p:nvPr/>
        </p:nvSpPr>
        <p:spPr>
          <a:xfrm>
            <a:off x="4576127" y="4498694"/>
            <a:ext cx="3359890" cy="1476000"/>
          </a:xfrm>
          <a:prstGeom prst="rect">
            <a:avLst/>
          </a:prstGeom>
        </p:spPr>
        <p:txBody>
          <a:bodyPr wrap="square" lIns="0" tIns="0" rIns="0" bIns="0">
            <a:noAutofit/>
          </a:bodyPr>
          <a:lstStyle/>
          <a:p>
            <a:pPr marL="171450" indent="-171450">
              <a:spcBef>
                <a:spcPts val="600"/>
              </a:spcBef>
              <a:buFont typeface="Arial" panose="020B0604020202020204" pitchFamily="34" charset="0"/>
              <a:buChar char="•"/>
            </a:pPr>
            <a:r>
              <a:rPr lang="en-US" sz="1100" dirty="0"/>
              <a:t>Uses a DCGAN to generate Pokémon images</a:t>
            </a:r>
          </a:p>
          <a:p>
            <a:pPr marL="171450" indent="-171450">
              <a:spcBef>
                <a:spcPts val="600"/>
              </a:spcBef>
              <a:buFont typeface="Arial" panose="020B0604020202020204" pitchFamily="34" charset="0"/>
              <a:buChar char="•"/>
            </a:pPr>
            <a:r>
              <a:rPr lang="en-US" sz="1100" dirty="0"/>
              <a:t>The posted solution had a nice image set which we have used as our training images</a:t>
            </a:r>
          </a:p>
          <a:p>
            <a:pPr>
              <a:spcBef>
                <a:spcPts val="600"/>
              </a:spcBef>
            </a:pPr>
            <a:endParaRPr lang="en-US" sz="1000" dirty="0"/>
          </a:p>
          <a:p>
            <a:pPr>
              <a:spcBef>
                <a:spcPts val="600"/>
              </a:spcBef>
            </a:pPr>
            <a:br>
              <a:rPr lang="en-US" sz="1000" dirty="0"/>
            </a:br>
            <a:r>
              <a:rPr lang="en-US" sz="1000" dirty="0"/>
              <a:t>Source:</a:t>
            </a:r>
            <a:br>
              <a:rPr lang="en-US" sz="1000" dirty="0"/>
            </a:br>
            <a:r>
              <a:rPr lang="en-US" sz="1000" dirty="0"/>
              <a:t> </a:t>
            </a:r>
            <a:r>
              <a:rPr lang="en-US" sz="1000" dirty="0">
                <a:hlinkClick r:id="rId4"/>
              </a:rPr>
              <a:t>https://github.com/kvpratama/gan/tree/master/pokemon</a:t>
            </a:r>
            <a:endParaRPr lang="en-US" sz="1000" dirty="0"/>
          </a:p>
          <a:p>
            <a:pPr>
              <a:spcBef>
                <a:spcPts val="600"/>
              </a:spcBef>
            </a:pPr>
            <a:endParaRPr lang="en-US" sz="1000" dirty="0"/>
          </a:p>
        </p:txBody>
      </p:sp>
      <p:sp>
        <p:nvSpPr>
          <p:cNvPr id="17" name="Rectangle 16">
            <a:extLst>
              <a:ext uri="{FF2B5EF4-FFF2-40B4-BE49-F238E27FC236}">
                <a16:creationId xmlns:a16="http://schemas.microsoft.com/office/drawing/2014/main" id="{6FEDA9A6-CA9A-46C4-B2CF-23F188AABE30}"/>
              </a:ext>
            </a:extLst>
          </p:cNvPr>
          <p:cNvSpPr/>
          <p:nvPr/>
        </p:nvSpPr>
        <p:spPr>
          <a:xfrm>
            <a:off x="869034" y="4196296"/>
            <a:ext cx="1443857" cy="184666"/>
          </a:xfrm>
          <a:prstGeom prst="rect">
            <a:avLst/>
          </a:prstGeom>
        </p:spPr>
        <p:txBody>
          <a:bodyPr wrap="none" lIns="0" tIns="0" rIns="0" bIns="0">
            <a:spAutoFit/>
          </a:bodyPr>
          <a:lstStyle/>
          <a:p>
            <a:pPr>
              <a:spcBef>
                <a:spcPts val="600"/>
              </a:spcBef>
            </a:pPr>
            <a:r>
              <a:rPr lang="en-AU" sz="1200" b="1" dirty="0"/>
              <a:t>EXISTING SOLUTION 1:</a:t>
            </a:r>
          </a:p>
        </p:txBody>
      </p:sp>
      <p:sp>
        <p:nvSpPr>
          <p:cNvPr id="18" name="Rectangle 17">
            <a:extLst>
              <a:ext uri="{FF2B5EF4-FFF2-40B4-BE49-F238E27FC236}">
                <a16:creationId xmlns:a16="http://schemas.microsoft.com/office/drawing/2014/main" id="{F9F30491-23E9-41CB-9D6C-F5C54DD980A5}"/>
              </a:ext>
            </a:extLst>
          </p:cNvPr>
          <p:cNvSpPr/>
          <p:nvPr/>
        </p:nvSpPr>
        <p:spPr>
          <a:xfrm>
            <a:off x="4576127" y="4196296"/>
            <a:ext cx="1443857" cy="184666"/>
          </a:xfrm>
          <a:prstGeom prst="rect">
            <a:avLst/>
          </a:prstGeom>
        </p:spPr>
        <p:txBody>
          <a:bodyPr wrap="none" lIns="0" tIns="0" rIns="0" bIns="0">
            <a:spAutoFit/>
          </a:bodyPr>
          <a:lstStyle/>
          <a:p>
            <a:pPr>
              <a:spcBef>
                <a:spcPts val="600"/>
              </a:spcBef>
            </a:pPr>
            <a:r>
              <a:rPr lang="en-AU" sz="1200" b="1" dirty="0"/>
              <a:t>EXISTING SOLUTION 2:</a:t>
            </a:r>
          </a:p>
        </p:txBody>
      </p:sp>
      <p:sp>
        <p:nvSpPr>
          <p:cNvPr id="19" name="Rectangle 18">
            <a:extLst>
              <a:ext uri="{FF2B5EF4-FFF2-40B4-BE49-F238E27FC236}">
                <a16:creationId xmlns:a16="http://schemas.microsoft.com/office/drawing/2014/main" id="{36ED61DB-6E35-447F-A775-0A80EBBEA59C}"/>
              </a:ext>
            </a:extLst>
          </p:cNvPr>
          <p:cNvSpPr/>
          <p:nvPr/>
        </p:nvSpPr>
        <p:spPr>
          <a:xfrm>
            <a:off x="8283470" y="4498694"/>
            <a:ext cx="3359890" cy="1476000"/>
          </a:xfrm>
          <a:prstGeom prst="rect">
            <a:avLst/>
          </a:prstGeom>
        </p:spPr>
        <p:txBody>
          <a:bodyPr wrap="square" lIns="0" tIns="0" rIns="0" bIns="0">
            <a:noAutofit/>
          </a:bodyPr>
          <a:lstStyle/>
          <a:p>
            <a:pPr marL="171450" indent="-171450">
              <a:spcBef>
                <a:spcPts val="600"/>
              </a:spcBef>
              <a:buFont typeface="Arial" panose="020B0604020202020204" pitchFamily="34" charset="0"/>
              <a:buChar char="•"/>
            </a:pPr>
            <a:r>
              <a:rPr lang="en-US" sz="1100" dirty="0"/>
              <a:t>A simple GAN architecture to generate Pokémon images</a:t>
            </a:r>
          </a:p>
          <a:p>
            <a:pPr marL="171450" indent="-171450">
              <a:spcBef>
                <a:spcPts val="600"/>
              </a:spcBef>
              <a:buFont typeface="Arial" panose="020B0604020202020204" pitchFamily="34" charset="0"/>
              <a:buChar char="•"/>
            </a:pPr>
            <a:r>
              <a:rPr lang="en-US" sz="1100" dirty="0"/>
              <a:t>Images categorized into type before training one type only at a time</a:t>
            </a:r>
          </a:p>
          <a:p>
            <a:pPr>
              <a:spcBef>
                <a:spcPts val="600"/>
              </a:spcBef>
            </a:pPr>
            <a:endParaRPr lang="en-US" sz="1000" dirty="0"/>
          </a:p>
          <a:p>
            <a:pPr>
              <a:spcBef>
                <a:spcPts val="600"/>
              </a:spcBef>
            </a:pPr>
            <a:r>
              <a:rPr lang="en-US" sz="1000" dirty="0"/>
              <a:t>Source:</a:t>
            </a:r>
            <a:br>
              <a:rPr lang="en-US" sz="1000" dirty="0"/>
            </a:br>
            <a:r>
              <a:rPr lang="en-US" sz="1000" dirty="0">
                <a:hlinkClick r:id="rId5"/>
              </a:rPr>
              <a:t>https://medium.com/neuronio/creating-pokemon-with-artificial-intelligence-d080fa89835b</a:t>
            </a:r>
            <a:endParaRPr lang="en-US" sz="1000" dirty="0"/>
          </a:p>
          <a:p>
            <a:pPr>
              <a:spcBef>
                <a:spcPts val="600"/>
              </a:spcBef>
            </a:pPr>
            <a:r>
              <a:rPr lang="en-US" sz="1000" dirty="0"/>
              <a:t> </a:t>
            </a:r>
            <a:endParaRPr lang="en-US" sz="1000" b="1" dirty="0"/>
          </a:p>
        </p:txBody>
      </p:sp>
      <p:sp>
        <p:nvSpPr>
          <p:cNvPr id="21" name="Rectangle 20">
            <a:extLst>
              <a:ext uri="{FF2B5EF4-FFF2-40B4-BE49-F238E27FC236}">
                <a16:creationId xmlns:a16="http://schemas.microsoft.com/office/drawing/2014/main" id="{73B47B9E-5415-44E8-AB72-853445DA20EA}"/>
              </a:ext>
            </a:extLst>
          </p:cNvPr>
          <p:cNvSpPr/>
          <p:nvPr/>
        </p:nvSpPr>
        <p:spPr>
          <a:xfrm>
            <a:off x="8283470" y="4196296"/>
            <a:ext cx="1443857" cy="184666"/>
          </a:xfrm>
          <a:prstGeom prst="rect">
            <a:avLst/>
          </a:prstGeom>
        </p:spPr>
        <p:txBody>
          <a:bodyPr wrap="none" lIns="0" tIns="0" rIns="0" bIns="0">
            <a:spAutoFit/>
          </a:bodyPr>
          <a:lstStyle/>
          <a:p>
            <a:pPr>
              <a:spcBef>
                <a:spcPts val="600"/>
              </a:spcBef>
            </a:pPr>
            <a:r>
              <a:rPr lang="en-AU" sz="1200" b="1" dirty="0"/>
              <a:t>EXISTING SOLUTION 3:</a:t>
            </a:r>
          </a:p>
        </p:txBody>
      </p:sp>
      <p:sp>
        <p:nvSpPr>
          <p:cNvPr id="34" name="Freeform: Shape 33">
            <a:extLst>
              <a:ext uri="{FF2B5EF4-FFF2-40B4-BE49-F238E27FC236}">
                <a16:creationId xmlns:a16="http://schemas.microsoft.com/office/drawing/2014/main" id="{08A8AA72-66EE-4872-AD2F-744760400068}"/>
              </a:ext>
            </a:extLst>
          </p:cNvPr>
          <p:cNvSpPr/>
          <p:nvPr/>
        </p:nvSpPr>
        <p:spPr>
          <a:xfrm rot="5400000">
            <a:off x="1188346" y="713148"/>
            <a:ext cx="3068592" cy="3778240"/>
          </a:xfrm>
          <a:custGeom>
            <a:avLst/>
            <a:gdLst>
              <a:gd name="connsiteX0" fmla="*/ 0 w 2153759"/>
              <a:gd name="connsiteY0" fmla="*/ 2716833 h 2716833"/>
              <a:gd name="connsiteX1" fmla="*/ 0 w 2153759"/>
              <a:gd name="connsiteY1" fmla="*/ 242395 h 2716833"/>
              <a:gd name="connsiteX2" fmla="*/ 916064 w 2153759"/>
              <a:gd name="connsiteY2" fmla="*/ 242395 h 2716833"/>
              <a:gd name="connsiteX3" fmla="*/ 1076880 w 2153759"/>
              <a:gd name="connsiteY3" fmla="*/ 0 h 2716833"/>
              <a:gd name="connsiteX4" fmla="*/ 1237696 w 2153759"/>
              <a:gd name="connsiteY4" fmla="*/ 242395 h 2716833"/>
              <a:gd name="connsiteX5" fmla="*/ 2153759 w 2153759"/>
              <a:gd name="connsiteY5" fmla="*/ 242395 h 2716833"/>
              <a:gd name="connsiteX6" fmla="*/ 2153758 w 2153759"/>
              <a:gd name="connsiteY6" fmla="*/ 2716833 h 271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3759" h="2716833">
                <a:moveTo>
                  <a:pt x="0" y="2716833"/>
                </a:moveTo>
                <a:lnTo>
                  <a:pt x="0" y="242395"/>
                </a:lnTo>
                <a:lnTo>
                  <a:pt x="916064" y="242395"/>
                </a:lnTo>
                <a:lnTo>
                  <a:pt x="1076880" y="0"/>
                </a:lnTo>
                <a:lnTo>
                  <a:pt x="1237696" y="242395"/>
                </a:lnTo>
                <a:lnTo>
                  <a:pt x="2153759" y="242395"/>
                </a:lnTo>
                <a:lnTo>
                  <a:pt x="2153758" y="2716833"/>
                </a:lnTo>
                <a:close/>
              </a:path>
            </a:pathLst>
          </a:custGeom>
          <a:solidFill>
            <a:srgbClr val="FCD5A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pic>
        <p:nvPicPr>
          <p:cNvPr id="7" name="Picture 6">
            <a:extLst>
              <a:ext uri="{FF2B5EF4-FFF2-40B4-BE49-F238E27FC236}">
                <a16:creationId xmlns:a16="http://schemas.microsoft.com/office/drawing/2014/main" id="{16A221A0-81AF-490E-ABB1-EDF9F5D30157}"/>
              </a:ext>
            </a:extLst>
          </p:cNvPr>
          <p:cNvPicPr>
            <a:picLocks noChangeAspect="1"/>
          </p:cNvPicPr>
          <p:nvPr/>
        </p:nvPicPr>
        <p:blipFill>
          <a:blip r:embed="rId6"/>
          <a:stretch>
            <a:fillRect/>
          </a:stretch>
        </p:blipFill>
        <p:spPr>
          <a:xfrm>
            <a:off x="1036636" y="1102817"/>
            <a:ext cx="2981061" cy="2975747"/>
          </a:xfrm>
          <a:prstGeom prst="rect">
            <a:avLst/>
          </a:prstGeom>
        </p:spPr>
      </p:pic>
      <p:pic>
        <p:nvPicPr>
          <p:cNvPr id="9" name="Picture 8">
            <a:extLst>
              <a:ext uri="{FF2B5EF4-FFF2-40B4-BE49-F238E27FC236}">
                <a16:creationId xmlns:a16="http://schemas.microsoft.com/office/drawing/2014/main" id="{01E85435-1480-4AEE-96C1-5AF1FEF3BAE9}"/>
              </a:ext>
            </a:extLst>
          </p:cNvPr>
          <p:cNvPicPr>
            <a:picLocks noChangeAspect="1"/>
          </p:cNvPicPr>
          <p:nvPr/>
        </p:nvPicPr>
        <p:blipFill>
          <a:blip r:embed="rId7"/>
          <a:stretch>
            <a:fillRect/>
          </a:stretch>
        </p:blipFill>
        <p:spPr>
          <a:xfrm>
            <a:off x="8371373" y="1102697"/>
            <a:ext cx="3079703" cy="2975747"/>
          </a:xfrm>
          <a:prstGeom prst="rect">
            <a:avLst/>
          </a:prstGeom>
        </p:spPr>
      </p:pic>
      <p:pic>
        <p:nvPicPr>
          <p:cNvPr id="14" name="Picture 13">
            <a:extLst>
              <a:ext uri="{FF2B5EF4-FFF2-40B4-BE49-F238E27FC236}">
                <a16:creationId xmlns:a16="http://schemas.microsoft.com/office/drawing/2014/main" id="{86E0A006-1506-4AA3-8E0E-E17297297DA3}"/>
              </a:ext>
            </a:extLst>
          </p:cNvPr>
          <p:cNvPicPr>
            <a:picLocks noChangeAspect="1"/>
          </p:cNvPicPr>
          <p:nvPr/>
        </p:nvPicPr>
        <p:blipFill rotWithShape="1">
          <a:blip r:embed="rId8"/>
          <a:srcRect l="28060" r="28079"/>
          <a:stretch/>
        </p:blipFill>
        <p:spPr>
          <a:xfrm>
            <a:off x="4723534" y="1102696"/>
            <a:ext cx="2990490" cy="2975747"/>
          </a:xfrm>
          <a:prstGeom prst="rect">
            <a:avLst/>
          </a:prstGeom>
        </p:spPr>
      </p:pic>
    </p:spTree>
    <p:extLst>
      <p:ext uri="{BB962C8B-B14F-4D97-AF65-F5344CB8AC3E}">
        <p14:creationId xmlns:p14="http://schemas.microsoft.com/office/powerpoint/2010/main" val="13965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16" grpId="0"/>
      <p:bldP spid="18" grpId="0"/>
      <p:bldP spid="1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FC52BCA-8FA4-4F54-9F64-61F7DF54A219}"/>
              </a:ext>
            </a:extLst>
          </p:cNvPr>
          <p:cNvSpPr/>
          <p:nvPr/>
        </p:nvSpPr>
        <p:spPr>
          <a:xfrm>
            <a:off x="358858" y="5248657"/>
            <a:ext cx="4834934" cy="1065242"/>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8" name="Rectangle 7">
            <a:extLst>
              <a:ext uri="{FF2B5EF4-FFF2-40B4-BE49-F238E27FC236}">
                <a16:creationId xmlns:a16="http://schemas.microsoft.com/office/drawing/2014/main" id="{400EB182-146F-469C-BF7F-38EC6137F55F}"/>
              </a:ext>
            </a:extLst>
          </p:cNvPr>
          <p:cNvSpPr/>
          <p:nvPr/>
        </p:nvSpPr>
        <p:spPr>
          <a:xfrm>
            <a:off x="358858" y="3172361"/>
            <a:ext cx="4834934" cy="2076296"/>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14" name="Title 4">
            <a:extLst>
              <a:ext uri="{FF2B5EF4-FFF2-40B4-BE49-F238E27FC236}">
                <a16:creationId xmlns:a16="http://schemas.microsoft.com/office/drawing/2014/main" id="{2EE9634E-9270-4658-BC11-8E2DA26F705D}"/>
              </a:ext>
            </a:extLst>
          </p:cNvPr>
          <p:cNvSpPr txBox="1">
            <a:spLocks/>
          </p:cNvSpPr>
          <p:nvPr/>
        </p:nvSpPr>
        <p:spPr>
          <a:xfrm>
            <a:off x="411609" y="660400"/>
            <a:ext cx="4443351" cy="1048781"/>
          </a:xfrm>
          <a:prstGeom prst="rect">
            <a:avLst/>
          </a:prstGeom>
        </p:spPr>
        <p:txBody>
          <a:bodyPr lIns="0" rIns="0"/>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lgn="r">
              <a:lnSpc>
                <a:spcPct val="100000"/>
              </a:lnSpc>
              <a:spcBef>
                <a:spcPts val="0"/>
              </a:spcBef>
            </a:pPr>
            <a:r>
              <a:rPr lang="en-AU" sz="3200" dirty="0"/>
              <a:t>Conditional GANs</a:t>
            </a:r>
          </a:p>
        </p:txBody>
      </p:sp>
      <p:sp>
        <p:nvSpPr>
          <p:cNvPr id="19" name="Freeform 14">
            <a:extLst>
              <a:ext uri="{FF2B5EF4-FFF2-40B4-BE49-F238E27FC236}">
                <a16:creationId xmlns:a16="http://schemas.microsoft.com/office/drawing/2014/main" id="{8CFB77EC-90F9-48E8-9FF8-36A0770BECFE}"/>
              </a:ext>
            </a:extLst>
          </p:cNvPr>
          <p:cNvSpPr/>
          <p:nvPr/>
        </p:nvSpPr>
        <p:spPr>
          <a:xfrm>
            <a:off x="411609" y="1280699"/>
            <a:ext cx="4443351" cy="224489"/>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algn="r" defTabSz="2489200">
              <a:defRPr/>
            </a:pPr>
            <a:r>
              <a:rPr lang="en-NZ" sz="1100" spc="300" dirty="0">
                <a:solidFill>
                  <a:schemeClr val="tx1"/>
                </a:solidFill>
                <a:latin typeface="+mj-lt"/>
              </a:rPr>
              <a:t>To extend existing Pokémon research</a:t>
            </a:r>
            <a:endParaRPr lang="en-AU" sz="1100" spc="300" dirty="0">
              <a:solidFill>
                <a:schemeClr val="tx1"/>
              </a:solidFill>
              <a:latin typeface="+mj-lt"/>
            </a:endParaRPr>
          </a:p>
        </p:txBody>
      </p:sp>
      <p:sp>
        <p:nvSpPr>
          <p:cNvPr id="28" name="Rectangle 27">
            <a:extLst>
              <a:ext uri="{FF2B5EF4-FFF2-40B4-BE49-F238E27FC236}">
                <a16:creationId xmlns:a16="http://schemas.microsoft.com/office/drawing/2014/main" id="{7EC8D1A9-7A49-46B1-934A-D965821BCA9B}"/>
              </a:ext>
            </a:extLst>
          </p:cNvPr>
          <p:cNvSpPr/>
          <p:nvPr/>
        </p:nvSpPr>
        <p:spPr>
          <a:xfrm>
            <a:off x="393322" y="3229653"/>
            <a:ext cx="4696838" cy="3026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defTabSz="914400">
              <a:spcBef>
                <a:spcPts val="1200"/>
              </a:spcBef>
              <a:defRPr/>
            </a:pPr>
            <a:r>
              <a:rPr lang="en-NZ" sz="1200" b="1" dirty="0">
                <a:solidFill>
                  <a:schemeClr val="tx1"/>
                </a:solidFill>
                <a:ea typeface="Verdana" pitchFamily="34" charset="0"/>
                <a:cs typeface="Calibri" pitchFamily="34" charset="0"/>
              </a:rPr>
              <a:t>Description:</a:t>
            </a:r>
            <a:br>
              <a:rPr lang="en-NZ" sz="1200" b="1" dirty="0">
                <a:solidFill>
                  <a:schemeClr val="tx1"/>
                </a:solidFill>
                <a:ea typeface="Verdana" pitchFamily="34" charset="0"/>
                <a:cs typeface="Calibri" pitchFamily="34" charset="0"/>
              </a:rPr>
            </a:br>
            <a:r>
              <a:rPr lang="en-NZ" sz="1200" dirty="0">
                <a:solidFill>
                  <a:schemeClr val="tx1"/>
                </a:solidFill>
                <a:ea typeface="Verdana" pitchFamily="34" charset="0"/>
                <a:cs typeface="Calibri" pitchFamily="34" charset="0"/>
              </a:rPr>
              <a:t>This paper introduces the conditional version of generative adversarial nets, and shows that they can generate MNIST digits conditioned on class labels.</a:t>
            </a:r>
          </a:p>
          <a:p>
            <a:pPr lvl="0" defTabSz="914400">
              <a:spcBef>
                <a:spcPts val="1200"/>
              </a:spcBef>
              <a:defRPr/>
            </a:pPr>
            <a:r>
              <a:rPr lang="en-NZ" sz="1200" dirty="0">
                <a:solidFill>
                  <a:schemeClr val="tx1"/>
                </a:solidFill>
                <a:ea typeface="Verdana" pitchFamily="34" charset="0"/>
                <a:cs typeface="Calibri" pitchFamily="34" charset="0"/>
              </a:rPr>
              <a:t>In addition to data x, the generator and discriminator are </a:t>
            </a:r>
            <a:r>
              <a:rPr lang="en-NZ" sz="1200" b="1" dirty="0">
                <a:solidFill>
                  <a:schemeClr val="tx1"/>
                </a:solidFill>
                <a:ea typeface="Verdana" pitchFamily="34" charset="0"/>
                <a:cs typeface="Calibri" pitchFamily="34" charset="0"/>
              </a:rPr>
              <a:t>conditioned on some extra information</a:t>
            </a:r>
            <a:r>
              <a:rPr lang="en-NZ" sz="1200" dirty="0">
                <a:solidFill>
                  <a:schemeClr val="tx1"/>
                </a:solidFill>
                <a:ea typeface="Verdana" pitchFamily="34" charset="0"/>
                <a:cs typeface="Calibri" pitchFamily="34" charset="0"/>
              </a:rPr>
              <a:t> y. The authors feed y into the both the discriminator and generator as an </a:t>
            </a:r>
            <a:r>
              <a:rPr lang="en-NZ" sz="1200" b="1" dirty="0">
                <a:solidFill>
                  <a:schemeClr val="tx1"/>
                </a:solidFill>
                <a:ea typeface="Verdana" pitchFamily="34" charset="0"/>
                <a:cs typeface="Calibri" pitchFamily="34" charset="0"/>
              </a:rPr>
              <a:t>additional input layer</a:t>
            </a:r>
            <a:r>
              <a:rPr lang="en-NZ" sz="1200" dirty="0">
                <a:solidFill>
                  <a:schemeClr val="tx1"/>
                </a:solidFill>
                <a:ea typeface="Verdana" pitchFamily="34" charset="0"/>
                <a:cs typeface="Calibri" pitchFamily="34" charset="0"/>
              </a:rPr>
              <a:t>.</a:t>
            </a:r>
          </a:p>
          <a:p>
            <a:pPr lvl="0" defTabSz="914400">
              <a:spcBef>
                <a:spcPts val="1200"/>
              </a:spcBef>
              <a:defRPr/>
            </a:pPr>
            <a:r>
              <a:rPr lang="en-NZ" sz="1200" dirty="0">
                <a:solidFill>
                  <a:schemeClr val="tx1"/>
                </a:solidFill>
                <a:ea typeface="Verdana" pitchFamily="34" charset="0"/>
                <a:cs typeface="Calibri" pitchFamily="34" charset="0"/>
              </a:rPr>
              <a:t>In the</a:t>
            </a:r>
            <a:r>
              <a:rPr lang="en-NZ" sz="1200" b="1" dirty="0">
                <a:solidFill>
                  <a:schemeClr val="tx1"/>
                </a:solidFill>
                <a:ea typeface="Verdana" pitchFamily="34" charset="0"/>
                <a:cs typeface="Calibri" pitchFamily="34" charset="0"/>
              </a:rPr>
              <a:t> generator</a:t>
            </a:r>
            <a:r>
              <a:rPr lang="en-NZ" sz="1200" dirty="0">
                <a:solidFill>
                  <a:schemeClr val="tx1"/>
                </a:solidFill>
                <a:ea typeface="Verdana" pitchFamily="34" charset="0"/>
                <a:cs typeface="Calibri" pitchFamily="34" charset="0"/>
              </a:rPr>
              <a:t>,</a:t>
            </a:r>
            <a:r>
              <a:rPr lang="en-NZ" sz="1200" b="1" dirty="0">
                <a:solidFill>
                  <a:schemeClr val="tx1"/>
                </a:solidFill>
                <a:ea typeface="Verdana" pitchFamily="34" charset="0"/>
                <a:cs typeface="Calibri" pitchFamily="34" charset="0"/>
              </a:rPr>
              <a:t> </a:t>
            </a:r>
            <a:r>
              <a:rPr lang="en-NZ" sz="1200" dirty="0">
                <a:solidFill>
                  <a:schemeClr val="tx1"/>
                </a:solidFill>
                <a:ea typeface="Verdana" pitchFamily="34" charset="0"/>
                <a:cs typeface="Calibri" pitchFamily="34" charset="0"/>
              </a:rPr>
              <a:t>the prior input noise and y are combined in a joint hidden representation. In the </a:t>
            </a:r>
            <a:r>
              <a:rPr lang="en-NZ" sz="1200" b="1" dirty="0">
                <a:solidFill>
                  <a:schemeClr val="tx1"/>
                </a:solidFill>
                <a:ea typeface="Verdana" pitchFamily="34" charset="0"/>
                <a:cs typeface="Calibri" pitchFamily="34" charset="0"/>
              </a:rPr>
              <a:t>discriminator</a:t>
            </a:r>
            <a:r>
              <a:rPr lang="en-NZ" sz="1200" dirty="0">
                <a:solidFill>
                  <a:schemeClr val="tx1"/>
                </a:solidFill>
                <a:ea typeface="Verdana" pitchFamily="34" charset="0"/>
                <a:cs typeface="Calibri" pitchFamily="34" charset="0"/>
              </a:rPr>
              <a:t>, x and y are presented as inputs to a discriminative function.</a:t>
            </a:r>
          </a:p>
          <a:p>
            <a:pPr lvl="0" defTabSz="914400">
              <a:spcBef>
                <a:spcPts val="1200"/>
              </a:spcBef>
              <a:defRPr/>
            </a:pPr>
            <a:r>
              <a:rPr lang="en-NZ" sz="1200" b="1" dirty="0">
                <a:solidFill>
                  <a:schemeClr val="tx1"/>
                </a:solidFill>
                <a:ea typeface="Verdana" pitchFamily="34" charset="0"/>
                <a:cs typeface="Calibri" pitchFamily="34" charset="0"/>
              </a:rPr>
              <a:t>Relevance:</a:t>
            </a:r>
            <a:br>
              <a:rPr lang="en-NZ" sz="1200" b="1" dirty="0">
                <a:solidFill>
                  <a:schemeClr val="tx1"/>
                </a:solidFill>
                <a:ea typeface="Verdana" pitchFamily="34" charset="0"/>
                <a:cs typeface="Calibri" pitchFamily="34" charset="0"/>
              </a:rPr>
            </a:br>
            <a:r>
              <a:rPr lang="en-NZ" sz="1200" dirty="0">
                <a:solidFill>
                  <a:schemeClr val="tx1"/>
                </a:solidFill>
                <a:ea typeface="Verdana" pitchFamily="34" charset="0"/>
                <a:cs typeface="Calibri" pitchFamily="34" charset="0"/>
              </a:rPr>
              <a:t>Our goal is to apply conditional GANs to Pokémon, conditioning on type – a rare approach in Pokémon image generation. This paper explains the fundamental concepts that will underpin our GAN architecture.</a:t>
            </a:r>
            <a:endParaRPr lang="en-NZ" sz="1200" b="1" dirty="0">
              <a:solidFill>
                <a:schemeClr val="tx1"/>
              </a:solidFill>
              <a:ea typeface="Verdana" pitchFamily="34" charset="0"/>
              <a:cs typeface="Calibri" pitchFamily="34" charset="0"/>
            </a:endParaRPr>
          </a:p>
          <a:p>
            <a:pPr lvl="0" defTabSz="914400">
              <a:spcBef>
                <a:spcPts val="1200"/>
              </a:spcBef>
              <a:defRPr/>
            </a:pPr>
            <a:endParaRPr lang="en-NZ" sz="1200" dirty="0">
              <a:solidFill>
                <a:schemeClr val="tx1"/>
              </a:solidFill>
              <a:ea typeface="Verdana" pitchFamily="34" charset="0"/>
              <a:cs typeface="Calibri" pitchFamily="34" charset="0"/>
            </a:endParaRPr>
          </a:p>
          <a:p>
            <a:pPr lvl="0" defTabSz="914400">
              <a:spcBef>
                <a:spcPts val="1200"/>
              </a:spcBef>
              <a:defRPr/>
            </a:pPr>
            <a:endParaRPr lang="en-AU" sz="1200" dirty="0">
              <a:solidFill>
                <a:schemeClr val="tx1"/>
              </a:solidFill>
              <a:ea typeface="Verdana" pitchFamily="34" charset="0"/>
              <a:cs typeface="Calibri" pitchFamily="34" charset="0"/>
            </a:endParaRPr>
          </a:p>
        </p:txBody>
      </p:sp>
      <p:sp>
        <p:nvSpPr>
          <p:cNvPr id="16" name="Content Placeholder 10">
            <a:extLst>
              <a:ext uri="{FF2B5EF4-FFF2-40B4-BE49-F238E27FC236}">
                <a16:creationId xmlns:a16="http://schemas.microsoft.com/office/drawing/2014/main" id="{781856FB-AA93-4DB9-ABD7-3AD33D27EB8D}"/>
              </a:ext>
            </a:extLst>
          </p:cNvPr>
          <p:cNvSpPr txBox="1">
            <a:spLocks/>
          </p:cNvSpPr>
          <p:nvPr/>
        </p:nvSpPr>
        <p:spPr>
          <a:xfrm>
            <a:off x="1993900" y="6378330"/>
            <a:ext cx="8864600" cy="304353"/>
          </a:xfrm>
          <a:prstGeom prst="rect">
            <a:avLst/>
          </a:prstGeom>
        </p:spPr>
        <p:txBody>
          <a:bodyPr vert="horz" lIns="0" tIns="0" rIns="0" bIns="0" rtlCol="0" anchor="ctr">
            <a:noAutofit/>
          </a:bodyPr>
          <a:lstStyle>
            <a:lvl1pPr indent="0" defTabSz="914400">
              <a:lnSpc>
                <a:spcPct val="100000"/>
              </a:lnSpc>
              <a:spcBef>
                <a:spcPts val="0"/>
              </a:spcBef>
              <a:buFont typeface="Arial" panose="020B0604020202020204" pitchFamily="34" charset="0"/>
              <a:buNone/>
              <a:defRPr sz="700">
                <a:solidFill>
                  <a:schemeClr val="tx1">
                    <a:lumMod val="50000"/>
                    <a:lumOff val="50000"/>
                  </a:schemeClr>
                </a:solidFill>
              </a:defRPr>
            </a:lvl1pPr>
            <a:lvl2pPr indent="0" defTabSz="914400">
              <a:lnSpc>
                <a:spcPct val="90000"/>
              </a:lnSpc>
              <a:spcBef>
                <a:spcPts val="500"/>
              </a:spcBef>
              <a:buFont typeface="Calibri" panose="020F0502020204030204" pitchFamily="34" charset="0"/>
              <a:buNone/>
              <a:defRPr sz="1100"/>
            </a:lvl2pPr>
            <a:lvl3pPr indent="0" defTabSz="914400">
              <a:lnSpc>
                <a:spcPct val="90000"/>
              </a:lnSpc>
              <a:spcBef>
                <a:spcPts val="500"/>
              </a:spcBef>
              <a:buFont typeface="Arial" panose="020B0604020202020204" pitchFamily="34" charset="0"/>
              <a:buNone/>
              <a:defRPr sz="1100"/>
            </a:lvl3pPr>
            <a:lvl4pPr marL="1543050" indent="-171450" defTabSz="914400">
              <a:lnSpc>
                <a:spcPct val="90000"/>
              </a:lnSpc>
              <a:spcBef>
                <a:spcPts val="500"/>
              </a:spcBef>
              <a:buFont typeface="Calibri" panose="020F0502020204030204" pitchFamily="34" charset="0"/>
              <a:buChar char="–"/>
              <a:defRPr sz="1100"/>
            </a:lvl4pPr>
            <a:lvl5pPr marL="2000250" indent="-171450" defTabSz="914400">
              <a:lnSpc>
                <a:spcPct val="90000"/>
              </a:lnSpc>
              <a:spcBef>
                <a:spcPts val="500"/>
              </a:spcBef>
              <a:buFont typeface="Arial" panose="020B0604020202020204" pitchFamily="34" charset="0"/>
              <a:buChar char="•"/>
              <a:defRPr sz="11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NZ" dirty="0"/>
              <a:t>Source:</a:t>
            </a:r>
            <a:br>
              <a:rPr lang="en-NZ" dirty="0"/>
            </a:br>
            <a:r>
              <a:rPr lang="en-NZ" dirty="0"/>
              <a:t>Conditional Generative Adversarial Nets: Mehdi Mirza, Simon </a:t>
            </a:r>
            <a:r>
              <a:rPr lang="en-NZ" dirty="0" err="1"/>
              <a:t>Osindero</a:t>
            </a:r>
            <a:r>
              <a:rPr lang="en-NZ" dirty="0"/>
              <a:t> (</a:t>
            </a:r>
            <a:r>
              <a:rPr lang="en-NZ" dirty="0">
                <a:hlinkClick r:id="rId2"/>
              </a:rPr>
              <a:t>https://arxiv.org/abs/1411.1784</a:t>
            </a:r>
            <a:r>
              <a:rPr lang="en-NZ" dirty="0"/>
              <a:t>)</a:t>
            </a:r>
          </a:p>
        </p:txBody>
      </p:sp>
      <p:cxnSp>
        <p:nvCxnSpPr>
          <p:cNvPr id="10" name="Straight Connector 9">
            <a:extLst>
              <a:ext uri="{FF2B5EF4-FFF2-40B4-BE49-F238E27FC236}">
                <a16:creationId xmlns:a16="http://schemas.microsoft.com/office/drawing/2014/main" id="{4CDE27FF-B5C2-4F0E-BDCA-A4CA257D6E49}"/>
              </a:ext>
            </a:extLst>
          </p:cNvPr>
          <p:cNvCxnSpPr>
            <a:cxnSpLocks/>
          </p:cNvCxnSpPr>
          <p:nvPr/>
        </p:nvCxnSpPr>
        <p:spPr>
          <a:xfrm>
            <a:off x="358858" y="3172360"/>
            <a:ext cx="11589302"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90D0394-A6AB-4884-ACD5-930FB605553E}"/>
              </a:ext>
            </a:extLst>
          </p:cNvPr>
          <p:cNvPicPr>
            <a:picLocks noChangeAspect="1"/>
          </p:cNvPicPr>
          <p:nvPr/>
        </p:nvPicPr>
        <p:blipFill rotWithShape="1">
          <a:blip r:embed="rId3"/>
          <a:srcRect/>
          <a:stretch/>
        </p:blipFill>
        <p:spPr>
          <a:xfrm>
            <a:off x="6710363" y="71685"/>
            <a:ext cx="5237797" cy="3043383"/>
          </a:xfrm>
          <a:prstGeom prst="rect">
            <a:avLst/>
          </a:prstGeom>
        </p:spPr>
      </p:pic>
      <p:pic>
        <p:nvPicPr>
          <p:cNvPr id="6" name="Picture 5">
            <a:extLst>
              <a:ext uri="{FF2B5EF4-FFF2-40B4-BE49-F238E27FC236}">
                <a16:creationId xmlns:a16="http://schemas.microsoft.com/office/drawing/2014/main" id="{E763EC32-DBEA-4EF1-BC0D-C71DA5603173}"/>
              </a:ext>
            </a:extLst>
          </p:cNvPr>
          <p:cNvPicPr>
            <a:picLocks noChangeAspect="1"/>
          </p:cNvPicPr>
          <p:nvPr/>
        </p:nvPicPr>
        <p:blipFill>
          <a:blip r:embed="rId4"/>
          <a:stretch>
            <a:fillRect/>
          </a:stretch>
        </p:blipFill>
        <p:spPr>
          <a:xfrm>
            <a:off x="6710363" y="3280095"/>
            <a:ext cx="4335780" cy="3530280"/>
          </a:xfrm>
          <a:prstGeom prst="rect">
            <a:avLst/>
          </a:prstGeom>
        </p:spPr>
      </p:pic>
      <p:pic>
        <p:nvPicPr>
          <p:cNvPr id="11" name="Picture 10">
            <a:extLst>
              <a:ext uri="{FF2B5EF4-FFF2-40B4-BE49-F238E27FC236}">
                <a16:creationId xmlns:a16="http://schemas.microsoft.com/office/drawing/2014/main" id="{DDC6D365-3ABC-466B-AB5A-377F82100093}"/>
              </a:ext>
            </a:extLst>
          </p:cNvPr>
          <p:cNvPicPr>
            <a:picLocks noChangeAspect="1"/>
          </p:cNvPicPr>
          <p:nvPr/>
        </p:nvPicPr>
        <p:blipFill>
          <a:blip r:embed="rId5"/>
          <a:stretch>
            <a:fillRect/>
          </a:stretch>
        </p:blipFill>
        <p:spPr>
          <a:xfrm>
            <a:off x="10521700" y="4782241"/>
            <a:ext cx="1670300" cy="231764"/>
          </a:xfrm>
          <a:prstGeom prst="rect">
            <a:avLst/>
          </a:prstGeom>
        </p:spPr>
      </p:pic>
    </p:spTree>
    <p:extLst>
      <p:ext uri="{BB962C8B-B14F-4D97-AF65-F5344CB8AC3E}">
        <p14:creationId xmlns:p14="http://schemas.microsoft.com/office/powerpoint/2010/main" val="2863478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7D442EC-4FEE-414D-A071-C5F1BF3A1D75}"/>
              </a:ext>
            </a:extLst>
          </p:cNvPr>
          <p:cNvSpPr/>
          <p:nvPr/>
        </p:nvSpPr>
        <p:spPr>
          <a:xfrm>
            <a:off x="358858" y="5236464"/>
            <a:ext cx="3438950" cy="1081005"/>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8" name="Rectangle 7">
            <a:extLst>
              <a:ext uri="{FF2B5EF4-FFF2-40B4-BE49-F238E27FC236}">
                <a16:creationId xmlns:a16="http://schemas.microsoft.com/office/drawing/2014/main" id="{400EB182-146F-469C-BF7F-38EC6137F55F}"/>
              </a:ext>
            </a:extLst>
          </p:cNvPr>
          <p:cNvSpPr/>
          <p:nvPr/>
        </p:nvSpPr>
        <p:spPr>
          <a:xfrm>
            <a:off x="358858" y="2446937"/>
            <a:ext cx="3438950" cy="2789528"/>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pic>
        <p:nvPicPr>
          <p:cNvPr id="4" name="Picture 3">
            <a:extLst>
              <a:ext uri="{FF2B5EF4-FFF2-40B4-BE49-F238E27FC236}">
                <a16:creationId xmlns:a16="http://schemas.microsoft.com/office/drawing/2014/main" id="{3C76FB76-CEB3-48AA-9AC2-B51C2A5A2507}"/>
              </a:ext>
            </a:extLst>
          </p:cNvPr>
          <p:cNvPicPr>
            <a:picLocks noChangeAspect="1"/>
          </p:cNvPicPr>
          <p:nvPr/>
        </p:nvPicPr>
        <p:blipFill>
          <a:blip r:embed="rId2"/>
          <a:stretch>
            <a:fillRect/>
          </a:stretch>
        </p:blipFill>
        <p:spPr>
          <a:xfrm>
            <a:off x="3904342" y="2507790"/>
            <a:ext cx="8287658" cy="3870540"/>
          </a:xfrm>
          <a:prstGeom prst="rect">
            <a:avLst/>
          </a:prstGeom>
        </p:spPr>
      </p:pic>
      <p:sp>
        <p:nvSpPr>
          <p:cNvPr id="14" name="Title 4">
            <a:extLst>
              <a:ext uri="{FF2B5EF4-FFF2-40B4-BE49-F238E27FC236}">
                <a16:creationId xmlns:a16="http://schemas.microsoft.com/office/drawing/2014/main" id="{2EE9634E-9270-4658-BC11-8E2DA26F705D}"/>
              </a:ext>
            </a:extLst>
          </p:cNvPr>
          <p:cNvSpPr txBox="1">
            <a:spLocks/>
          </p:cNvSpPr>
          <p:nvPr/>
        </p:nvSpPr>
        <p:spPr>
          <a:xfrm>
            <a:off x="411609" y="660400"/>
            <a:ext cx="4443351" cy="1048781"/>
          </a:xfrm>
          <a:prstGeom prst="rect">
            <a:avLst/>
          </a:prstGeom>
        </p:spPr>
        <p:txBody>
          <a:bodyPr lIns="0" rIns="0"/>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lgn="r">
              <a:lnSpc>
                <a:spcPct val="100000"/>
              </a:lnSpc>
              <a:spcBef>
                <a:spcPts val="0"/>
              </a:spcBef>
            </a:pPr>
            <a:r>
              <a:rPr lang="en-AU" sz="3200" dirty="0" err="1"/>
              <a:t>StackGAN</a:t>
            </a:r>
            <a:endParaRPr lang="en-AU" sz="3200" dirty="0"/>
          </a:p>
        </p:txBody>
      </p:sp>
      <p:sp>
        <p:nvSpPr>
          <p:cNvPr id="19" name="Freeform 14">
            <a:extLst>
              <a:ext uri="{FF2B5EF4-FFF2-40B4-BE49-F238E27FC236}">
                <a16:creationId xmlns:a16="http://schemas.microsoft.com/office/drawing/2014/main" id="{8CFB77EC-90F9-48E8-9FF8-36A0770BECFE}"/>
              </a:ext>
            </a:extLst>
          </p:cNvPr>
          <p:cNvSpPr/>
          <p:nvPr/>
        </p:nvSpPr>
        <p:spPr>
          <a:xfrm>
            <a:off x="411609" y="1280699"/>
            <a:ext cx="4443351" cy="224489"/>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algn="r" defTabSz="2489200">
              <a:defRPr/>
            </a:pPr>
            <a:r>
              <a:rPr lang="en-NZ" sz="1100" spc="300" dirty="0">
                <a:solidFill>
                  <a:schemeClr val="tx1"/>
                </a:solidFill>
                <a:latin typeface="+mj-lt"/>
              </a:rPr>
              <a:t>Existing research that gave us confidence that a quality result was achievable</a:t>
            </a:r>
            <a:endParaRPr lang="en-AU" sz="1100" spc="300" dirty="0">
              <a:solidFill>
                <a:schemeClr val="tx1"/>
              </a:solidFill>
              <a:latin typeface="+mj-lt"/>
            </a:endParaRPr>
          </a:p>
        </p:txBody>
      </p:sp>
      <p:sp>
        <p:nvSpPr>
          <p:cNvPr id="28" name="Rectangle 27">
            <a:extLst>
              <a:ext uri="{FF2B5EF4-FFF2-40B4-BE49-F238E27FC236}">
                <a16:creationId xmlns:a16="http://schemas.microsoft.com/office/drawing/2014/main" id="{7EC8D1A9-7A49-46B1-934A-D965821BCA9B}"/>
              </a:ext>
            </a:extLst>
          </p:cNvPr>
          <p:cNvSpPr/>
          <p:nvPr/>
        </p:nvSpPr>
        <p:spPr>
          <a:xfrm>
            <a:off x="393322" y="2507790"/>
            <a:ext cx="3386198" cy="3748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defTabSz="914400">
              <a:spcBef>
                <a:spcPts val="1200"/>
              </a:spcBef>
              <a:defRPr/>
            </a:pPr>
            <a:r>
              <a:rPr lang="en-NZ" sz="1200" b="1" dirty="0">
                <a:solidFill>
                  <a:schemeClr val="tx1"/>
                </a:solidFill>
                <a:ea typeface="Verdana" pitchFamily="34" charset="0"/>
                <a:cs typeface="Calibri" pitchFamily="34" charset="0"/>
              </a:rPr>
              <a:t>Description:</a:t>
            </a:r>
            <a:br>
              <a:rPr lang="en-NZ" sz="1200" b="1" dirty="0">
                <a:solidFill>
                  <a:schemeClr val="tx1"/>
                </a:solidFill>
                <a:ea typeface="Verdana" pitchFamily="34" charset="0"/>
                <a:cs typeface="Calibri" pitchFamily="34" charset="0"/>
              </a:rPr>
            </a:br>
            <a:r>
              <a:rPr lang="en-NZ" sz="1200" dirty="0">
                <a:solidFill>
                  <a:schemeClr val="tx1"/>
                </a:solidFill>
                <a:ea typeface="Verdana" pitchFamily="34" charset="0"/>
                <a:cs typeface="Calibri" pitchFamily="34" charset="0"/>
              </a:rPr>
              <a:t>A Stacked Generative Adversarial Networks (</a:t>
            </a:r>
            <a:r>
              <a:rPr lang="en-NZ" sz="1200" dirty="0" err="1">
                <a:solidFill>
                  <a:schemeClr val="tx1"/>
                </a:solidFill>
                <a:ea typeface="Verdana" pitchFamily="34" charset="0"/>
                <a:cs typeface="Calibri" pitchFamily="34" charset="0"/>
              </a:rPr>
              <a:t>StackGAN</a:t>
            </a:r>
            <a:r>
              <a:rPr lang="en-NZ" sz="1200" dirty="0">
                <a:solidFill>
                  <a:schemeClr val="tx1"/>
                </a:solidFill>
                <a:ea typeface="Verdana" pitchFamily="34" charset="0"/>
                <a:cs typeface="Calibri" pitchFamily="34" charset="0"/>
              </a:rPr>
              <a:t>) that generates 256×256 photo-realistic images conditioned on text descriptions.</a:t>
            </a:r>
          </a:p>
          <a:p>
            <a:pPr lvl="0" defTabSz="914400">
              <a:spcBef>
                <a:spcPts val="1200"/>
              </a:spcBef>
              <a:defRPr/>
            </a:pPr>
            <a:r>
              <a:rPr lang="en-NZ" sz="1200" dirty="0">
                <a:solidFill>
                  <a:schemeClr val="tx1"/>
                </a:solidFill>
                <a:ea typeface="Verdana" pitchFamily="34" charset="0"/>
                <a:cs typeface="Calibri" pitchFamily="34" charset="0"/>
              </a:rPr>
              <a:t>The </a:t>
            </a:r>
            <a:r>
              <a:rPr lang="en-NZ" sz="1200" b="1" dirty="0">
                <a:solidFill>
                  <a:schemeClr val="tx1"/>
                </a:solidFill>
                <a:ea typeface="Verdana" pitchFamily="34" charset="0"/>
                <a:cs typeface="Calibri" pitchFamily="34" charset="0"/>
              </a:rPr>
              <a:t>text description </a:t>
            </a:r>
            <a:r>
              <a:rPr lang="en-NZ" sz="1200" dirty="0">
                <a:solidFill>
                  <a:schemeClr val="tx1"/>
                </a:solidFill>
                <a:ea typeface="Verdana" pitchFamily="34" charset="0"/>
                <a:cs typeface="Calibri" pitchFamily="34" charset="0"/>
              </a:rPr>
              <a:t>is first encoded by an encoder, yielding a text embedding </a:t>
            </a:r>
            <a:r>
              <a:rPr lang="en-NZ" sz="1200" dirty="0" err="1">
                <a:solidFill>
                  <a:schemeClr val="tx1"/>
                </a:solidFill>
                <a:ea typeface="Verdana" pitchFamily="34" charset="0"/>
                <a:cs typeface="Calibri" pitchFamily="34" charset="0"/>
              </a:rPr>
              <a:t>ϕt</a:t>
            </a:r>
            <a:r>
              <a:rPr lang="en-NZ" sz="1200" dirty="0">
                <a:solidFill>
                  <a:schemeClr val="tx1"/>
                </a:solidFill>
                <a:ea typeface="Verdana" pitchFamily="34" charset="0"/>
                <a:cs typeface="Calibri" pitchFamily="34" charset="0"/>
              </a:rPr>
              <a:t>.</a:t>
            </a:r>
          </a:p>
          <a:p>
            <a:pPr lvl="0" defTabSz="914400">
              <a:spcBef>
                <a:spcPts val="1200"/>
              </a:spcBef>
              <a:defRPr/>
            </a:pPr>
            <a:r>
              <a:rPr lang="en-NZ" sz="1200" dirty="0">
                <a:solidFill>
                  <a:schemeClr val="tx1"/>
                </a:solidFill>
                <a:ea typeface="Verdana" pitchFamily="34" charset="0"/>
                <a:cs typeface="Calibri" pitchFamily="34" charset="0"/>
              </a:rPr>
              <a:t>The </a:t>
            </a:r>
            <a:r>
              <a:rPr lang="en-NZ" sz="1200" b="1" dirty="0">
                <a:solidFill>
                  <a:schemeClr val="tx1"/>
                </a:solidFill>
                <a:ea typeface="Verdana" pitchFamily="34" charset="0"/>
                <a:cs typeface="Calibri" pitchFamily="34" charset="0"/>
              </a:rPr>
              <a:t>Stage-I GAN </a:t>
            </a:r>
            <a:r>
              <a:rPr lang="en-NZ" sz="1200" dirty="0">
                <a:solidFill>
                  <a:schemeClr val="tx1"/>
                </a:solidFill>
                <a:ea typeface="Verdana" pitchFamily="34" charset="0"/>
                <a:cs typeface="Calibri" pitchFamily="34" charset="0"/>
              </a:rPr>
              <a:t>sketches the primitive shape and colours of the object based on the given text description, yielding Stage-I low-resolution images.</a:t>
            </a:r>
          </a:p>
          <a:p>
            <a:pPr lvl="0" defTabSz="914400">
              <a:spcBef>
                <a:spcPts val="1200"/>
              </a:spcBef>
              <a:defRPr/>
            </a:pPr>
            <a:r>
              <a:rPr lang="en-NZ" sz="1200" dirty="0">
                <a:solidFill>
                  <a:schemeClr val="tx1"/>
                </a:solidFill>
                <a:ea typeface="Verdana" pitchFamily="34" charset="0"/>
                <a:cs typeface="Calibri" pitchFamily="34" charset="0"/>
              </a:rPr>
              <a:t>The </a:t>
            </a:r>
            <a:r>
              <a:rPr lang="en-NZ" sz="1200" b="1" dirty="0">
                <a:solidFill>
                  <a:schemeClr val="tx1"/>
                </a:solidFill>
                <a:ea typeface="Verdana" pitchFamily="34" charset="0"/>
                <a:cs typeface="Calibri" pitchFamily="34" charset="0"/>
              </a:rPr>
              <a:t>Stage-II GAN</a:t>
            </a:r>
            <a:r>
              <a:rPr lang="en-NZ" sz="1200" dirty="0">
                <a:solidFill>
                  <a:schemeClr val="tx1"/>
                </a:solidFill>
                <a:ea typeface="Verdana" pitchFamily="34" charset="0"/>
                <a:cs typeface="Calibri" pitchFamily="34" charset="0"/>
              </a:rPr>
              <a:t> takes Stage-I results and text descriptions as inputs, and generates high-resolution images with photo-realistic details.</a:t>
            </a:r>
          </a:p>
          <a:p>
            <a:pPr lvl="0" defTabSz="914400">
              <a:spcBef>
                <a:spcPts val="1200"/>
              </a:spcBef>
              <a:defRPr/>
            </a:pPr>
            <a:r>
              <a:rPr lang="en-NZ" sz="1200" b="1" dirty="0">
                <a:solidFill>
                  <a:schemeClr val="tx1"/>
                </a:solidFill>
                <a:ea typeface="Verdana" pitchFamily="34" charset="0"/>
                <a:cs typeface="Calibri" pitchFamily="34" charset="0"/>
              </a:rPr>
              <a:t>Relevance:</a:t>
            </a:r>
            <a:br>
              <a:rPr lang="en-NZ" sz="1200" b="1" dirty="0">
                <a:solidFill>
                  <a:schemeClr val="tx1"/>
                </a:solidFill>
                <a:ea typeface="Verdana" pitchFamily="34" charset="0"/>
                <a:cs typeface="Calibri" pitchFamily="34" charset="0"/>
              </a:rPr>
            </a:br>
            <a:r>
              <a:rPr lang="en-NZ" sz="1200" dirty="0">
                <a:solidFill>
                  <a:schemeClr val="tx1"/>
                </a:solidFill>
                <a:ea typeface="Verdana" pitchFamily="34" charset="0"/>
                <a:cs typeface="Calibri" pitchFamily="34" charset="0"/>
              </a:rPr>
              <a:t>Our Pokémon conditioning information is simpler as it does not require text embedding. A simplified version of their architecture should work if applied to our dataset.</a:t>
            </a:r>
          </a:p>
        </p:txBody>
      </p:sp>
      <p:sp>
        <p:nvSpPr>
          <p:cNvPr id="16" name="Content Placeholder 10">
            <a:extLst>
              <a:ext uri="{FF2B5EF4-FFF2-40B4-BE49-F238E27FC236}">
                <a16:creationId xmlns:a16="http://schemas.microsoft.com/office/drawing/2014/main" id="{781856FB-AA93-4DB9-ABD7-3AD33D27EB8D}"/>
              </a:ext>
            </a:extLst>
          </p:cNvPr>
          <p:cNvSpPr txBox="1">
            <a:spLocks/>
          </p:cNvSpPr>
          <p:nvPr/>
        </p:nvSpPr>
        <p:spPr>
          <a:xfrm>
            <a:off x="1993900" y="6378330"/>
            <a:ext cx="8864600" cy="304353"/>
          </a:xfrm>
          <a:prstGeom prst="rect">
            <a:avLst/>
          </a:prstGeom>
        </p:spPr>
        <p:txBody>
          <a:bodyPr vert="horz" lIns="0" tIns="0" rIns="0" bIns="0" rtlCol="0" anchor="ctr">
            <a:noAutofit/>
          </a:bodyPr>
          <a:lstStyle>
            <a:lvl1pPr indent="0" defTabSz="914400">
              <a:lnSpc>
                <a:spcPct val="100000"/>
              </a:lnSpc>
              <a:spcBef>
                <a:spcPts val="0"/>
              </a:spcBef>
              <a:buFont typeface="Arial" panose="020B0604020202020204" pitchFamily="34" charset="0"/>
              <a:buNone/>
              <a:defRPr sz="700">
                <a:solidFill>
                  <a:schemeClr val="tx1">
                    <a:lumMod val="50000"/>
                    <a:lumOff val="50000"/>
                  </a:schemeClr>
                </a:solidFill>
              </a:defRPr>
            </a:lvl1pPr>
            <a:lvl2pPr indent="0" defTabSz="914400">
              <a:lnSpc>
                <a:spcPct val="90000"/>
              </a:lnSpc>
              <a:spcBef>
                <a:spcPts val="500"/>
              </a:spcBef>
              <a:buFont typeface="Calibri" panose="020F0502020204030204" pitchFamily="34" charset="0"/>
              <a:buNone/>
              <a:defRPr sz="1100"/>
            </a:lvl2pPr>
            <a:lvl3pPr indent="0" defTabSz="914400">
              <a:lnSpc>
                <a:spcPct val="90000"/>
              </a:lnSpc>
              <a:spcBef>
                <a:spcPts val="500"/>
              </a:spcBef>
              <a:buFont typeface="Arial" panose="020B0604020202020204" pitchFamily="34" charset="0"/>
              <a:buNone/>
              <a:defRPr sz="1100"/>
            </a:lvl3pPr>
            <a:lvl4pPr marL="1543050" indent="-171450" defTabSz="914400">
              <a:lnSpc>
                <a:spcPct val="90000"/>
              </a:lnSpc>
              <a:spcBef>
                <a:spcPts val="500"/>
              </a:spcBef>
              <a:buFont typeface="Calibri" panose="020F0502020204030204" pitchFamily="34" charset="0"/>
              <a:buChar char="–"/>
              <a:defRPr sz="1100"/>
            </a:lvl4pPr>
            <a:lvl5pPr marL="2000250" indent="-171450" defTabSz="914400">
              <a:lnSpc>
                <a:spcPct val="90000"/>
              </a:lnSpc>
              <a:spcBef>
                <a:spcPts val="500"/>
              </a:spcBef>
              <a:buFont typeface="Arial" panose="020B0604020202020204" pitchFamily="34" charset="0"/>
              <a:buChar char="•"/>
              <a:defRPr sz="11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NZ" dirty="0"/>
              <a:t>Source:</a:t>
            </a:r>
            <a:br>
              <a:rPr lang="en-NZ" dirty="0"/>
            </a:br>
            <a:r>
              <a:rPr lang="en-NZ" dirty="0" err="1"/>
              <a:t>StackGAN</a:t>
            </a:r>
            <a:r>
              <a:rPr lang="en-NZ" dirty="0"/>
              <a:t>: Text to Photo-realistic Image Synthesis with Stacked Generative Adversarial Networks: Han Zhang, Tao Xu, </a:t>
            </a:r>
            <a:r>
              <a:rPr lang="en-NZ" dirty="0" err="1"/>
              <a:t>Hongsheng</a:t>
            </a:r>
            <a:r>
              <a:rPr lang="en-NZ" dirty="0"/>
              <a:t> Li, </a:t>
            </a:r>
            <a:r>
              <a:rPr lang="en-NZ" dirty="0" err="1"/>
              <a:t>Shaoting</a:t>
            </a:r>
            <a:r>
              <a:rPr lang="en-NZ" dirty="0"/>
              <a:t> Zhang, </a:t>
            </a:r>
            <a:r>
              <a:rPr lang="en-NZ" dirty="0" err="1"/>
              <a:t>Xiaogang</a:t>
            </a:r>
            <a:r>
              <a:rPr lang="en-NZ" dirty="0"/>
              <a:t> Wang, </a:t>
            </a:r>
            <a:r>
              <a:rPr lang="en-NZ" dirty="0" err="1"/>
              <a:t>Xiaolei</a:t>
            </a:r>
            <a:r>
              <a:rPr lang="en-NZ" dirty="0"/>
              <a:t> Huang, Dimitris Metaxas (</a:t>
            </a:r>
            <a:r>
              <a:rPr lang="en-NZ" dirty="0">
                <a:hlinkClick r:id="rId3"/>
              </a:rPr>
              <a:t>https://arxiv.org/abs/1612.03242</a:t>
            </a:r>
            <a:r>
              <a:rPr lang="en-NZ" dirty="0"/>
              <a:t>)</a:t>
            </a:r>
          </a:p>
        </p:txBody>
      </p:sp>
      <p:pic>
        <p:nvPicPr>
          <p:cNvPr id="7" name="Picture 6">
            <a:extLst>
              <a:ext uri="{FF2B5EF4-FFF2-40B4-BE49-F238E27FC236}">
                <a16:creationId xmlns:a16="http://schemas.microsoft.com/office/drawing/2014/main" id="{906E5D35-6346-47E2-AFAB-8FB400F4C424}"/>
              </a:ext>
            </a:extLst>
          </p:cNvPr>
          <p:cNvPicPr>
            <a:picLocks noChangeAspect="1"/>
          </p:cNvPicPr>
          <p:nvPr/>
        </p:nvPicPr>
        <p:blipFill>
          <a:blip r:embed="rId4"/>
          <a:stretch>
            <a:fillRect/>
          </a:stretch>
        </p:blipFill>
        <p:spPr>
          <a:xfrm>
            <a:off x="6416066" y="175317"/>
            <a:ext cx="5166333" cy="2210765"/>
          </a:xfrm>
          <a:prstGeom prst="rect">
            <a:avLst/>
          </a:prstGeom>
        </p:spPr>
      </p:pic>
      <p:cxnSp>
        <p:nvCxnSpPr>
          <p:cNvPr id="10" name="Straight Connector 9">
            <a:extLst>
              <a:ext uri="{FF2B5EF4-FFF2-40B4-BE49-F238E27FC236}">
                <a16:creationId xmlns:a16="http://schemas.microsoft.com/office/drawing/2014/main" id="{4CDE27FF-B5C2-4F0E-BDCA-A4CA257D6E49}"/>
              </a:ext>
            </a:extLst>
          </p:cNvPr>
          <p:cNvCxnSpPr>
            <a:cxnSpLocks/>
          </p:cNvCxnSpPr>
          <p:nvPr/>
        </p:nvCxnSpPr>
        <p:spPr>
          <a:xfrm>
            <a:off x="358858" y="2446936"/>
            <a:ext cx="11589302"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05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animBg="1"/>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4080240-B0CF-4DF6-9F2A-0A4B6CE5637E}"/>
              </a:ext>
            </a:extLst>
          </p:cNvPr>
          <p:cNvSpPr/>
          <p:nvPr/>
        </p:nvSpPr>
        <p:spPr>
          <a:xfrm>
            <a:off x="836890" y="3986784"/>
            <a:ext cx="4018070" cy="1081005"/>
          </a:xfrm>
          <a:prstGeom prst="rect">
            <a:avLst/>
          </a:prstGeom>
          <a:solidFill>
            <a:schemeClr val="tx2">
              <a:lumMod val="60000"/>
              <a:lumOff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8" name="Rectangle 7">
            <a:extLst>
              <a:ext uri="{FF2B5EF4-FFF2-40B4-BE49-F238E27FC236}">
                <a16:creationId xmlns:a16="http://schemas.microsoft.com/office/drawing/2014/main" id="{400EB182-146F-469C-BF7F-38EC6137F55F}"/>
              </a:ext>
            </a:extLst>
          </p:cNvPr>
          <p:cNvSpPr/>
          <p:nvPr/>
        </p:nvSpPr>
        <p:spPr>
          <a:xfrm>
            <a:off x="836890" y="2108489"/>
            <a:ext cx="4018070" cy="1878296"/>
          </a:xfrm>
          <a:prstGeom prst="rect">
            <a:avLst/>
          </a:prstGeom>
          <a:solidFill>
            <a:schemeClr val="tx2">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AU" sz="1100" dirty="0">
              <a:solidFill>
                <a:schemeClr val="tx1"/>
              </a:solidFill>
            </a:endParaRPr>
          </a:p>
        </p:txBody>
      </p:sp>
      <p:sp>
        <p:nvSpPr>
          <p:cNvPr id="14" name="Title 4">
            <a:extLst>
              <a:ext uri="{FF2B5EF4-FFF2-40B4-BE49-F238E27FC236}">
                <a16:creationId xmlns:a16="http://schemas.microsoft.com/office/drawing/2014/main" id="{2EE9634E-9270-4658-BC11-8E2DA26F705D}"/>
              </a:ext>
            </a:extLst>
          </p:cNvPr>
          <p:cNvSpPr txBox="1">
            <a:spLocks/>
          </p:cNvSpPr>
          <p:nvPr/>
        </p:nvSpPr>
        <p:spPr>
          <a:xfrm>
            <a:off x="411609" y="660400"/>
            <a:ext cx="4443351" cy="1048781"/>
          </a:xfrm>
          <a:prstGeom prst="rect">
            <a:avLst/>
          </a:prstGeom>
        </p:spPr>
        <p:txBody>
          <a:bodyPr lIns="0" rIns="0"/>
          <a:lstStyle>
            <a:lvl1pPr algn="l" defTabSz="914400" rtl="0" eaLnBrk="1" latinLnBrk="0" hangingPunct="1">
              <a:lnSpc>
                <a:spcPct val="90000"/>
              </a:lnSpc>
              <a:spcBef>
                <a:spcPct val="0"/>
              </a:spcBef>
              <a:buNone/>
              <a:defRPr sz="2000" b="1" kern="1200">
                <a:solidFill>
                  <a:schemeClr val="tx1"/>
                </a:solidFill>
                <a:latin typeface="+mj-lt"/>
                <a:ea typeface="+mj-ea"/>
                <a:cs typeface="+mj-cs"/>
              </a:defRPr>
            </a:lvl1pPr>
          </a:lstStyle>
          <a:p>
            <a:pPr algn="r">
              <a:lnSpc>
                <a:spcPct val="100000"/>
              </a:lnSpc>
              <a:spcBef>
                <a:spcPts val="0"/>
              </a:spcBef>
            </a:pPr>
            <a:r>
              <a:rPr lang="en-AU" sz="3200" dirty="0"/>
              <a:t>WGANs</a:t>
            </a:r>
          </a:p>
        </p:txBody>
      </p:sp>
      <p:sp>
        <p:nvSpPr>
          <p:cNvPr id="19" name="Freeform 14">
            <a:extLst>
              <a:ext uri="{FF2B5EF4-FFF2-40B4-BE49-F238E27FC236}">
                <a16:creationId xmlns:a16="http://schemas.microsoft.com/office/drawing/2014/main" id="{8CFB77EC-90F9-48E8-9FF8-36A0770BECFE}"/>
              </a:ext>
            </a:extLst>
          </p:cNvPr>
          <p:cNvSpPr/>
          <p:nvPr/>
        </p:nvSpPr>
        <p:spPr>
          <a:xfrm>
            <a:off x="411609" y="1280699"/>
            <a:ext cx="4443351" cy="224489"/>
          </a:xfrm>
          <a:prstGeom prst="rect">
            <a:avLst/>
          </a:prstGeom>
          <a:noFill/>
          <a:ln w="9525">
            <a:no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lvl="0" algn="r" defTabSz="2489200">
              <a:defRPr/>
            </a:pPr>
            <a:r>
              <a:rPr lang="en-NZ" sz="1100" spc="300" dirty="0">
                <a:solidFill>
                  <a:schemeClr val="tx1"/>
                </a:solidFill>
                <a:latin typeface="+mj-lt"/>
              </a:rPr>
              <a:t>A modern GAN architecture delivering</a:t>
            </a:r>
            <a:br>
              <a:rPr lang="en-NZ" sz="1100" spc="300" dirty="0">
                <a:solidFill>
                  <a:schemeClr val="tx1"/>
                </a:solidFill>
                <a:latin typeface="+mj-lt"/>
              </a:rPr>
            </a:br>
            <a:r>
              <a:rPr lang="en-NZ" sz="1100" spc="300" dirty="0">
                <a:solidFill>
                  <a:schemeClr val="tx1"/>
                </a:solidFill>
                <a:latin typeface="+mj-lt"/>
              </a:rPr>
              <a:t>high-quality, detailed images</a:t>
            </a:r>
            <a:endParaRPr lang="en-AU" sz="1100" spc="300" dirty="0">
              <a:solidFill>
                <a:schemeClr val="tx1"/>
              </a:solidFill>
              <a:latin typeface="+mj-lt"/>
            </a:endParaRPr>
          </a:p>
        </p:txBody>
      </p:sp>
      <p:sp>
        <p:nvSpPr>
          <p:cNvPr id="28" name="Rectangle 27">
            <a:extLst>
              <a:ext uri="{FF2B5EF4-FFF2-40B4-BE49-F238E27FC236}">
                <a16:creationId xmlns:a16="http://schemas.microsoft.com/office/drawing/2014/main" id="{7EC8D1A9-7A49-46B1-934A-D965821BCA9B}"/>
              </a:ext>
            </a:extLst>
          </p:cNvPr>
          <p:cNvSpPr/>
          <p:nvPr/>
        </p:nvSpPr>
        <p:spPr>
          <a:xfrm>
            <a:off x="901834" y="2169342"/>
            <a:ext cx="3892584" cy="37488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noAutofit/>
          </a:bodyPr>
          <a:lstStyle/>
          <a:p>
            <a:pPr lvl="0" defTabSz="914400">
              <a:spcBef>
                <a:spcPts val="1200"/>
              </a:spcBef>
              <a:defRPr/>
            </a:pPr>
            <a:r>
              <a:rPr lang="en-NZ" sz="1200" b="1" dirty="0">
                <a:solidFill>
                  <a:schemeClr val="tx1"/>
                </a:solidFill>
                <a:ea typeface="Verdana" pitchFamily="34" charset="0"/>
                <a:cs typeface="Calibri" pitchFamily="34" charset="0"/>
              </a:rPr>
              <a:t>Description:</a:t>
            </a:r>
            <a:br>
              <a:rPr lang="en-NZ" sz="1200" b="1" dirty="0">
                <a:solidFill>
                  <a:schemeClr val="tx1"/>
                </a:solidFill>
                <a:ea typeface="Verdana" pitchFamily="34" charset="0"/>
                <a:cs typeface="Calibri" pitchFamily="34" charset="0"/>
              </a:rPr>
            </a:br>
            <a:r>
              <a:rPr lang="en-NZ" sz="1200" dirty="0">
                <a:solidFill>
                  <a:schemeClr val="tx1"/>
                </a:solidFill>
                <a:ea typeface="Verdana" pitchFamily="34" charset="0"/>
                <a:cs typeface="Calibri" pitchFamily="34" charset="0"/>
              </a:rPr>
              <a:t>WGANs use a novel definition of the loss function, involving the Wasserstein distance, that improves training performance.</a:t>
            </a:r>
          </a:p>
          <a:p>
            <a:pPr lvl="0" defTabSz="914400">
              <a:spcBef>
                <a:spcPts val="1200"/>
              </a:spcBef>
              <a:defRPr/>
            </a:pPr>
            <a:r>
              <a:rPr lang="en-NZ" sz="1200" dirty="0">
                <a:solidFill>
                  <a:schemeClr val="tx1"/>
                </a:solidFill>
                <a:ea typeface="Verdana" pitchFamily="34" charset="0"/>
                <a:cs typeface="Calibri" pitchFamily="34" charset="0"/>
              </a:rPr>
              <a:t>A WGAN delivers:</a:t>
            </a:r>
          </a:p>
          <a:p>
            <a:pPr marL="171450" lvl="0" indent="-171450" defTabSz="914400">
              <a:spcBef>
                <a:spcPts val="1200"/>
              </a:spcBef>
              <a:buFont typeface="Arial" panose="020B0604020202020204" pitchFamily="34" charset="0"/>
              <a:buChar char="•"/>
              <a:defRPr/>
            </a:pPr>
            <a:r>
              <a:rPr lang="en-NZ" sz="1200" dirty="0">
                <a:solidFill>
                  <a:schemeClr val="tx1"/>
                </a:solidFill>
                <a:ea typeface="Verdana" pitchFamily="34" charset="0"/>
                <a:cs typeface="Calibri" pitchFamily="34" charset="0"/>
              </a:rPr>
              <a:t>a meaningful loss metric that correlates with the generator’s convergence and sample quality</a:t>
            </a:r>
          </a:p>
          <a:p>
            <a:pPr marL="171450" lvl="0" indent="-171450" defTabSz="914400">
              <a:spcBef>
                <a:spcPts val="1200"/>
              </a:spcBef>
              <a:buFont typeface="Arial" panose="020B0604020202020204" pitchFamily="34" charset="0"/>
              <a:buChar char="•"/>
              <a:defRPr/>
            </a:pPr>
            <a:r>
              <a:rPr lang="en-NZ" sz="1200" dirty="0">
                <a:solidFill>
                  <a:schemeClr val="tx1"/>
                </a:solidFill>
                <a:ea typeface="Verdana" pitchFamily="34" charset="0"/>
                <a:cs typeface="Calibri" pitchFamily="34" charset="0"/>
              </a:rPr>
              <a:t>improved stability of the optimization process</a:t>
            </a:r>
          </a:p>
          <a:p>
            <a:pPr lvl="0" defTabSz="914400">
              <a:spcBef>
                <a:spcPts val="1200"/>
              </a:spcBef>
              <a:defRPr/>
            </a:pPr>
            <a:r>
              <a:rPr lang="en-NZ" sz="1200" b="1" dirty="0">
                <a:solidFill>
                  <a:schemeClr val="tx1"/>
                </a:solidFill>
                <a:ea typeface="Verdana" pitchFamily="34" charset="0"/>
                <a:cs typeface="Calibri" pitchFamily="34" charset="0"/>
              </a:rPr>
              <a:t>Relevance:</a:t>
            </a:r>
            <a:br>
              <a:rPr lang="en-NZ" sz="1200" b="1" dirty="0">
                <a:solidFill>
                  <a:schemeClr val="tx1"/>
                </a:solidFill>
                <a:ea typeface="Verdana" pitchFamily="34" charset="0"/>
                <a:cs typeface="Calibri" pitchFamily="34" charset="0"/>
              </a:rPr>
            </a:br>
            <a:r>
              <a:rPr lang="en-NZ" sz="1200" dirty="0">
                <a:solidFill>
                  <a:schemeClr val="tx1"/>
                </a:solidFill>
                <a:ea typeface="Verdana" pitchFamily="34" charset="0"/>
                <a:cs typeface="Calibri" pitchFamily="34" charset="0"/>
              </a:rPr>
              <a:t>In order for our Pokémon images to look as realistic as possible, a modern, high-performing GAN architecture is needed.</a:t>
            </a:r>
            <a:endParaRPr lang="en-NZ" sz="1200" b="1" dirty="0">
              <a:solidFill>
                <a:schemeClr val="tx1"/>
              </a:solidFill>
              <a:ea typeface="Verdana" pitchFamily="34" charset="0"/>
              <a:cs typeface="Calibri" pitchFamily="34" charset="0"/>
            </a:endParaRPr>
          </a:p>
          <a:p>
            <a:pPr lvl="0" defTabSz="914400">
              <a:spcBef>
                <a:spcPts val="1200"/>
              </a:spcBef>
              <a:defRPr/>
            </a:pPr>
            <a:endParaRPr lang="en-NZ" sz="1200" dirty="0">
              <a:solidFill>
                <a:schemeClr val="tx1"/>
              </a:solidFill>
              <a:ea typeface="Verdana" pitchFamily="34" charset="0"/>
              <a:cs typeface="Calibri" pitchFamily="34" charset="0"/>
            </a:endParaRPr>
          </a:p>
          <a:p>
            <a:pPr lvl="0" defTabSz="914400">
              <a:spcBef>
                <a:spcPts val="1200"/>
              </a:spcBef>
              <a:defRPr/>
            </a:pPr>
            <a:endParaRPr lang="en-AU" sz="1200" dirty="0">
              <a:solidFill>
                <a:schemeClr val="tx1"/>
              </a:solidFill>
              <a:ea typeface="Verdana" pitchFamily="34" charset="0"/>
              <a:cs typeface="Calibri" pitchFamily="34" charset="0"/>
            </a:endParaRPr>
          </a:p>
        </p:txBody>
      </p:sp>
      <p:sp>
        <p:nvSpPr>
          <p:cNvPr id="16" name="Content Placeholder 10">
            <a:extLst>
              <a:ext uri="{FF2B5EF4-FFF2-40B4-BE49-F238E27FC236}">
                <a16:creationId xmlns:a16="http://schemas.microsoft.com/office/drawing/2014/main" id="{781856FB-AA93-4DB9-ABD7-3AD33D27EB8D}"/>
              </a:ext>
            </a:extLst>
          </p:cNvPr>
          <p:cNvSpPr txBox="1">
            <a:spLocks/>
          </p:cNvSpPr>
          <p:nvPr/>
        </p:nvSpPr>
        <p:spPr>
          <a:xfrm>
            <a:off x="1993900" y="6378330"/>
            <a:ext cx="8864600" cy="304353"/>
          </a:xfrm>
          <a:prstGeom prst="rect">
            <a:avLst/>
          </a:prstGeom>
        </p:spPr>
        <p:txBody>
          <a:bodyPr vert="horz" lIns="0" tIns="0" rIns="0" bIns="0" rtlCol="0" anchor="ctr">
            <a:noAutofit/>
          </a:bodyPr>
          <a:lstStyle>
            <a:lvl1pPr indent="0" defTabSz="914400">
              <a:lnSpc>
                <a:spcPct val="100000"/>
              </a:lnSpc>
              <a:spcBef>
                <a:spcPts val="0"/>
              </a:spcBef>
              <a:buFont typeface="Arial" panose="020B0604020202020204" pitchFamily="34" charset="0"/>
              <a:buNone/>
              <a:defRPr sz="700">
                <a:solidFill>
                  <a:schemeClr val="tx1">
                    <a:lumMod val="50000"/>
                    <a:lumOff val="50000"/>
                  </a:schemeClr>
                </a:solidFill>
              </a:defRPr>
            </a:lvl1pPr>
            <a:lvl2pPr indent="0" defTabSz="914400">
              <a:lnSpc>
                <a:spcPct val="90000"/>
              </a:lnSpc>
              <a:spcBef>
                <a:spcPts val="500"/>
              </a:spcBef>
              <a:buFont typeface="Calibri" panose="020F0502020204030204" pitchFamily="34" charset="0"/>
              <a:buNone/>
              <a:defRPr sz="1100"/>
            </a:lvl2pPr>
            <a:lvl3pPr indent="0" defTabSz="914400">
              <a:lnSpc>
                <a:spcPct val="90000"/>
              </a:lnSpc>
              <a:spcBef>
                <a:spcPts val="500"/>
              </a:spcBef>
              <a:buFont typeface="Arial" panose="020B0604020202020204" pitchFamily="34" charset="0"/>
              <a:buNone/>
              <a:defRPr sz="1100"/>
            </a:lvl3pPr>
            <a:lvl4pPr marL="1543050" indent="-171450" defTabSz="914400">
              <a:lnSpc>
                <a:spcPct val="90000"/>
              </a:lnSpc>
              <a:spcBef>
                <a:spcPts val="500"/>
              </a:spcBef>
              <a:buFont typeface="Calibri" panose="020F0502020204030204" pitchFamily="34" charset="0"/>
              <a:buChar char="–"/>
              <a:defRPr sz="1100"/>
            </a:lvl4pPr>
            <a:lvl5pPr marL="2000250" indent="-171450" defTabSz="914400">
              <a:lnSpc>
                <a:spcPct val="90000"/>
              </a:lnSpc>
              <a:spcBef>
                <a:spcPts val="500"/>
              </a:spcBef>
              <a:buFont typeface="Arial" panose="020B0604020202020204" pitchFamily="34" charset="0"/>
              <a:buChar char="•"/>
              <a:defRPr sz="11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NZ" dirty="0"/>
              <a:t>Sources:</a:t>
            </a:r>
            <a:br>
              <a:rPr lang="en-NZ" dirty="0"/>
            </a:br>
            <a:r>
              <a:rPr lang="en-NZ" dirty="0"/>
              <a:t>Wasserstein GAN: Martin </a:t>
            </a:r>
            <a:r>
              <a:rPr lang="en-NZ" dirty="0" err="1"/>
              <a:t>Arjovsky</a:t>
            </a:r>
            <a:r>
              <a:rPr lang="en-NZ" dirty="0"/>
              <a:t>, </a:t>
            </a:r>
            <a:r>
              <a:rPr lang="en-NZ" dirty="0" err="1"/>
              <a:t>Soumith</a:t>
            </a:r>
            <a:r>
              <a:rPr lang="en-NZ" dirty="0"/>
              <a:t> </a:t>
            </a:r>
            <a:r>
              <a:rPr lang="en-NZ" dirty="0" err="1"/>
              <a:t>Chintala</a:t>
            </a:r>
            <a:r>
              <a:rPr lang="en-NZ" dirty="0"/>
              <a:t>, Léon </a:t>
            </a:r>
            <a:r>
              <a:rPr lang="en-NZ" dirty="0" err="1"/>
              <a:t>Bottou</a:t>
            </a:r>
            <a:r>
              <a:rPr lang="en-NZ" dirty="0"/>
              <a:t> (</a:t>
            </a:r>
            <a:r>
              <a:rPr lang="en-NZ" dirty="0">
                <a:hlinkClick r:id="rId2"/>
              </a:rPr>
              <a:t>https://arxiv.org/abs/1701.07875</a:t>
            </a:r>
            <a:r>
              <a:rPr lang="en-NZ" dirty="0"/>
              <a:t>)</a:t>
            </a:r>
          </a:p>
          <a:p>
            <a:r>
              <a:rPr lang="en-NZ" dirty="0"/>
              <a:t>Improved Training of Wasserstein GANs: Ishaan </a:t>
            </a:r>
            <a:r>
              <a:rPr lang="en-NZ" dirty="0" err="1"/>
              <a:t>Gulrajani</a:t>
            </a:r>
            <a:r>
              <a:rPr lang="en-NZ" dirty="0"/>
              <a:t>, Faruk Ahmed, Martin </a:t>
            </a:r>
            <a:r>
              <a:rPr lang="en-NZ" dirty="0" err="1"/>
              <a:t>Arjovsky</a:t>
            </a:r>
            <a:r>
              <a:rPr lang="en-NZ" dirty="0"/>
              <a:t>, Vincent Dumoulin, Aaron Courville (</a:t>
            </a:r>
            <a:r>
              <a:rPr lang="en-NZ" dirty="0">
                <a:hlinkClick r:id="rId3"/>
              </a:rPr>
              <a:t>https://arxiv.org/pdf/1704.00028</a:t>
            </a:r>
            <a:r>
              <a:rPr lang="en-NZ" dirty="0"/>
              <a:t>)</a:t>
            </a:r>
          </a:p>
        </p:txBody>
      </p:sp>
      <p:cxnSp>
        <p:nvCxnSpPr>
          <p:cNvPr id="10" name="Straight Connector 9">
            <a:extLst>
              <a:ext uri="{FF2B5EF4-FFF2-40B4-BE49-F238E27FC236}">
                <a16:creationId xmlns:a16="http://schemas.microsoft.com/office/drawing/2014/main" id="{4CDE27FF-B5C2-4F0E-BDCA-A4CA257D6E49}"/>
              </a:ext>
            </a:extLst>
          </p:cNvPr>
          <p:cNvCxnSpPr>
            <a:cxnSpLocks/>
          </p:cNvCxnSpPr>
          <p:nvPr/>
        </p:nvCxnSpPr>
        <p:spPr>
          <a:xfrm>
            <a:off x="836890" y="2108488"/>
            <a:ext cx="4018070" cy="0"/>
          </a:xfrm>
          <a:prstGeom prst="lin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0E14961-8F04-4599-804E-BF3FC812198F}"/>
              </a:ext>
            </a:extLst>
          </p:cNvPr>
          <p:cNvPicPr>
            <a:picLocks noChangeAspect="1"/>
          </p:cNvPicPr>
          <p:nvPr/>
        </p:nvPicPr>
        <p:blipFill>
          <a:blip r:embed="rId4"/>
          <a:stretch>
            <a:fillRect/>
          </a:stretch>
        </p:blipFill>
        <p:spPr>
          <a:xfrm>
            <a:off x="5785103" y="1318697"/>
            <a:ext cx="6172201" cy="5149158"/>
          </a:xfrm>
          <a:prstGeom prst="rect">
            <a:avLst/>
          </a:prstGeom>
        </p:spPr>
      </p:pic>
      <p:sp>
        <p:nvSpPr>
          <p:cNvPr id="11" name="Arrow: Down 10">
            <a:extLst>
              <a:ext uri="{FF2B5EF4-FFF2-40B4-BE49-F238E27FC236}">
                <a16:creationId xmlns:a16="http://schemas.microsoft.com/office/drawing/2014/main" id="{A93CB0DE-DE38-4BE7-880B-6BD6B8549A9E}"/>
              </a:ext>
            </a:extLst>
          </p:cNvPr>
          <p:cNvSpPr/>
          <p:nvPr/>
        </p:nvSpPr>
        <p:spPr>
          <a:xfrm>
            <a:off x="10791444" y="660400"/>
            <a:ext cx="384048" cy="578430"/>
          </a:xfrm>
          <a:prstGeom prst="downArrow">
            <a:avLst/>
          </a:prstGeom>
          <a:solidFill>
            <a:schemeClr val="tx2"/>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NZ" sz="1200" dirty="0" err="1">
              <a:solidFill>
                <a:schemeClr val="tx1"/>
              </a:solidFill>
            </a:endParaRPr>
          </a:p>
        </p:txBody>
      </p:sp>
    </p:spTree>
    <p:extLst>
      <p:ext uri="{BB962C8B-B14F-4D97-AF65-F5344CB8AC3E}">
        <p14:creationId xmlns:p14="http://schemas.microsoft.com/office/powerpoint/2010/main" val="139348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8" grpId="0" animBg="1"/>
      <p:bldP spid="28" grpId="0"/>
    </p:bldLst>
  </p:timing>
</p:sld>
</file>

<file path=ppt/theme/theme1.xml><?xml version="1.0" encoding="utf-8"?>
<a:theme xmlns:a="http://schemas.openxmlformats.org/drawingml/2006/main" name="Master Template Reband">
  <a:themeElements>
    <a:clrScheme name="Master Colours">
      <a:dk1>
        <a:sysClr val="windowText" lastClr="000000"/>
      </a:dk1>
      <a:lt1>
        <a:sysClr val="window" lastClr="FFFFFF"/>
      </a:lt1>
      <a:dk2>
        <a:srgbClr val="F89622"/>
      </a:dk2>
      <a:lt2>
        <a:srgbClr val="FCC013"/>
      </a:lt2>
      <a:accent1>
        <a:srgbClr val="EF395E"/>
      </a:accent1>
      <a:accent2>
        <a:srgbClr val="AD246B"/>
      </a:accent2>
      <a:accent3>
        <a:srgbClr val="642161"/>
      </a:accent3>
      <a:accent4>
        <a:srgbClr val="0F5174"/>
      </a:accent4>
      <a:accent5>
        <a:srgbClr val="0487A2"/>
      </a:accent5>
      <a:accent6>
        <a:srgbClr val="63C0DA"/>
      </a:accent6>
      <a:hlink>
        <a:srgbClr val="F89622"/>
      </a:hlink>
      <a:folHlink>
        <a:srgbClr val="A5A5A5"/>
      </a:folHlink>
    </a:clrScheme>
    <a:fontScheme name="Master Font">
      <a:majorFont>
        <a:latin typeface="Arial"/>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6350">
          <a:solidFill>
            <a:schemeClr val="bg1">
              <a:lumMod val="65000"/>
            </a:schemeClr>
          </a:solidFill>
        </a:ln>
      </a:spPr>
      <a:bodyPr lIns="0" tIns="0" rIns="0" bIns="0" rtlCol="0" anchor="ctr"/>
      <a:lstStyle>
        <a:defPPr algn="ctr">
          <a:defRPr sz="12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sz="1200" dirty="0" err="1" smtClean="0"/>
        </a:defPPr>
      </a:lstStyle>
    </a:txDef>
  </a:objectDefaults>
  <a:extraClrSchemeLst/>
  <a:custClrLst>
    <a:custClr name="Yellow">
      <a:srgbClr val="FCC013"/>
    </a:custClr>
    <a:custClr name="Master Orange">
      <a:srgbClr val="F89622"/>
    </a:custClr>
    <a:custClr name="Ruby">
      <a:srgbClr val="EF395E"/>
    </a:custClr>
    <a:custClr name="Magenta">
      <a:srgbClr val="AD246B"/>
    </a:custClr>
    <a:custClr name="Purple">
      <a:srgbClr val="642161"/>
    </a:custClr>
    <a:custClr name="Navy Blue">
      <a:srgbClr val="0F5174"/>
    </a:custClr>
    <a:custClr name="Teal">
      <a:srgbClr val="0087A2"/>
    </a:custClr>
    <a:custClr name="Sky Blue">
      <a:srgbClr val="63C0DA"/>
    </a:custClr>
    <a:custClr name="Turquoise">
      <a:srgbClr val="30C3A9"/>
    </a:custClr>
    <a:custClr name="Lime Green">
      <a:srgbClr val="BFD730"/>
    </a:custClr>
  </a:custClrLst>
  <a:extLst>
    <a:ext uri="{05A4C25C-085E-4340-85A3-A5531E510DB2}">
      <thm15:themeFamily xmlns:thm15="http://schemas.microsoft.com/office/thememl/2012/main" name="Fiftyfive5 SLIDE LIBRARY.potx" id="{25F787D3-44CF-4CF4-B388-C9EEECBCDED0}" vid="{F53DADC9-D021-47B2-9AE5-AC1D665DA2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Fiftyfive5 SLIDE LIBRARY</Template>
  <TotalTime>1131</TotalTime>
  <Words>2886</Words>
  <Application>Microsoft Office PowerPoint</Application>
  <PresentationFormat>Widescreen</PresentationFormat>
  <Paragraphs>362</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Arial Black</vt:lpstr>
      <vt:lpstr>Arial Bold</vt:lpstr>
      <vt:lpstr>Calibri</vt:lpstr>
      <vt:lpstr>Segoe UI</vt:lpstr>
      <vt:lpstr>Master Template Reband</vt:lpstr>
      <vt:lpstr>Poké-GAN</vt:lpstr>
      <vt:lpstr>MEET THE TEAM  </vt:lpstr>
      <vt:lpstr>PROJECT OBJECTIVES</vt:lpstr>
      <vt:lpstr>PROJECT FLOW</vt:lpstr>
      <vt:lpstr>PowerPoint Presentation</vt:lpstr>
      <vt:lpstr>Pokémon GANs It’s nothing new, but they’re not very good </vt:lpstr>
      <vt:lpstr>PowerPoint Presentation</vt:lpstr>
      <vt:lpstr>PowerPoint Presentation</vt:lpstr>
      <vt:lpstr>PowerPoint Presentation</vt:lpstr>
      <vt:lpstr>PowerPoint Presentation</vt:lpstr>
      <vt:lpstr>PROJECT FOCUS AREAS Key elements that we SOUGHT TO implement FOR our project</vt:lpstr>
      <vt:lpstr>PowerPoint Presentation</vt:lpstr>
      <vt:lpstr>OUR TRAINING DATA</vt:lpstr>
      <vt:lpstr>TRAINING DATA EXAMPLES</vt:lpstr>
      <vt:lpstr>PowerPoint Presentation</vt:lpstr>
      <vt:lpstr>WE STARTED WITH A NORMAL Pokémon GAN </vt:lpstr>
      <vt:lpstr>THEN WE BUILT A WGAN SEEKING BETTER QUALITY IMAGES</vt:lpstr>
      <vt:lpstr>WE REPLICATED THE STACKGAN ARCHITECTURE</vt:lpstr>
      <vt:lpstr>WE BUILT A CONDITIONAL GAN</vt:lpstr>
      <vt:lpstr>TRANSFER LEARNING DIDN’T WORK</vt:lpstr>
      <vt:lpstr>FINAL MODEL – TESTED OPTIMISATIONS</vt:lpstr>
      <vt:lpstr>FINAL MODEL</vt:lpstr>
      <vt:lpstr>PowerPoint Presentation</vt:lpstr>
      <vt:lpstr>TRAINING</vt:lpstr>
      <vt:lpstr>GENERATED Water POKEMON WERE NOT COMPARABLE TO REAL POKEMON…</vt:lpstr>
      <vt:lpstr>…NOR WERE GENERATED FIRE POKEMON</vt:lpstr>
      <vt:lpstr>HOWEVER, OUR POKEMON ARE MORE CONVINCING THAN OTHER SOLUTIONS</vt:lpstr>
      <vt:lpstr>HUMAN-SELECTED COMPARISONS SHOW SOME PROMISING RESULTS</vt:lpstr>
      <vt:lpstr>…HUMAN-SELECTED COMPARISONS CONT.</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Wakefield</dc:creator>
  <cp:lastModifiedBy>Tom Wakefield (23142374)</cp:lastModifiedBy>
  <cp:revision>44</cp:revision>
  <dcterms:created xsi:type="dcterms:W3CDTF">2020-10-04T11:44:25Z</dcterms:created>
  <dcterms:modified xsi:type="dcterms:W3CDTF">2020-10-20T03:33:57Z</dcterms:modified>
</cp:coreProperties>
</file>